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7218" y="498764"/>
            <a:ext cx="4804756" cy="480475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31273" y="5411585"/>
            <a:ext cx="7481455" cy="4322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endParaRPr lang="en-US" dirty="0"/>
          </a:p>
        </p:txBody>
      </p:sp>
      <p:sp>
        <p:nvSpPr>
          <p:cNvPr id="5" name="Text 1"/>
          <p:cNvSpPr/>
          <p:nvPr/>
        </p:nvSpPr>
        <p:spPr>
          <a:xfrm>
            <a:off x="831273" y="434340"/>
            <a:ext cx="5985164" cy="53201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000000"/>
                </a:solidFill>
              </a:rPr>
              <a:t>Оказание первой помощи</a:t>
            </a:r>
            <a:endParaRPr lang="en-US" sz="1900" dirty="0"/>
          </a:p>
        </p:txBody>
      </p:sp>
      <p:sp>
        <p:nvSpPr>
          <p:cNvPr id="6" name="Text 2"/>
          <p:cNvSpPr/>
          <p:nvPr/>
        </p:nvSpPr>
        <p:spPr>
          <a:xfrm>
            <a:off x="831273" y="1546167"/>
            <a:ext cx="51206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Первая помощь — это комплекс срочных мероприятий, направленных на спасение жизни и сохранение здоровья пострадавшего до прибытия медицинских специалистов.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Медицинская помощь может быть предоставлена как пострадавшему в результате несчастного случая, так и человеку с внезапным заболеванием.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Умение правильно действовать в экстремальной ситуации — важнейший элемент подготовки каждого человека к действиям в чрезвычайных обстоятельствах.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9956" y="833351"/>
            <a:ext cx="10141527" cy="58189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Цели и задачи первой помощи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89956" y="2144684"/>
            <a:ext cx="3325091" cy="14297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Основная цель первой помощи — предотвратить ухудшение состояния пострадавшего, стабилизировать его жизненно важные функции и создать условия для успешного лечения.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646815" y="2144684"/>
            <a:ext cx="3325091" cy="14297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К задачам относятся остановка кровотечения, восстановление дыхания и кровообращения, предотвращение шока, обезболивание и транспортировка.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8562109" y="2236124"/>
            <a:ext cx="3325091" cy="11804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От своевременности и правильности действий напрямую зависит исход травмы или заболевания, поэтому важно действовать быстро и грамотно.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31273" y="683722"/>
            <a:ext cx="5985164" cy="58189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Принципы оказания первой помощи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831273" y="1687484"/>
            <a:ext cx="5818909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Первая помощь основывается на трёх ключевых принципах: безопасность, срочность и последовательность.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831273" y="2610196"/>
            <a:ext cx="5818909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Спасатель должен в первую очередь обеспечить безопасность себе и пострадавшему, устранив источник опасности.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831273" y="3624349"/>
            <a:ext cx="5818909" cy="14297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Действия должны быть быстрыми, но не паническими, а выполняться в установленной последовательности — от оценки состояния до оказания конкретной помощи.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Нарушение этих принципов может усугубить ситуацию.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9833" y="849976"/>
            <a:ext cx="10141527" cy="58189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Оценка обстановки и состояния пострадавшего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739833" y="2161309"/>
            <a:ext cx="3325091" cy="217793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Перед оказанием помощи необходимо быстро оценить обстановку: нет ли угрозы обрушения, пожара, электротока, токсичных веществ.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Необходимо также проверить, насколько безопасно будет оказывать помощь в данных условиях.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580313" y="2161309"/>
            <a:ext cx="3325091" cy="217793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Затем следует проверить сознание пострадавшего — аккуратно потрясти за плечи и громко спросить, как он себя чувствует.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Если пострадавший не приходит в себя, необходимо вызвать скорую медицинскую помощь.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8562109" y="2161309"/>
            <a:ext cx="3325091" cy="192855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При отсутствии реакции проверяют дыхание и пульс на сонной артерии в течение 10 секунд.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Эта оценка определяет дальнейшие действия: от вызова скорой помощи до начала сердечно-лёгочной реанимации.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818909" y="534093"/>
            <a:ext cx="3665004" cy="58189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Вызов экстренных служб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818909" y="1479665"/>
            <a:ext cx="5818909" cy="167917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После оценки состояния необходимо срочно вызвать скорую медицинскую помощь, пожарных или спасателей, в зависимости от ситуации.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При вызове важно чётко сообщить: место происшествия, количество пострадавших, их состояние, вид травм и уже предпринятые меры.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5818909" y="3524596"/>
            <a:ext cx="5311833" cy="14297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Если рядом есть другие люди, следует поручить кому-то сделать вызов, чтобы не терять времени, продолжая оказывать помощь.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Необходимо также уточнить контактные данные для дальнейшей связи с вызывающим лицом.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54727" y="417715"/>
            <a:ext cx="10141527" cy="58189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Остановка наружного кровотечения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454727" y="1662545"/>
            <a:ext cx="4156364" cy="192855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При артериальном кровотечении кровь ярко-алая и вытекает пульсирующей струёй, при венозном — тёмная и вытекает сплошным потоком.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Для остановки кровотечения применяют прямое давление на рану с помощью чистой ткани или бинта.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6858000" y="1662545"/>
            <a:ext cx="4156364" cy="167917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При сильном кровотечении накладывают жгут выше места повреждения с обязательной запиской, указывающей время его наложения.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Жгут нельзя оставлять более чем на 1,5–2 часа, особенно в холодное время года.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31273" y="650471"/>
            <a:ext cx="5985164" cy="5818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Обработка ран и наложение повязок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831273" y="1521229"/>
            <a:ext cx="5818909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Рану следует обработать антисептиком (например, хлоргексидином или перекисью водорода), избегая втирания в глубокие повреждения.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831273" y="2369127"/>
            <a:ext cx="5818909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Накладывают стерильную повязку, полностью закрывающую рану, чтобы предотвратить инфицирование.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831273" y="3266902"/>
            <a:ext cx="5818909" cy="14297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При проникающих ранениях живота или груди нельзя извлекать инородные предметы — их фиксируют, накладывая повязку вокруг.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Повязки должны быть плотными, но не настолько, чтобы нарушать кровообращение.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54727" y="417715"/>
            <a:ext cx="10141527" cy="5818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Первая помощь при переломах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454727" y="1438102"/>
            <a:ext cx="6650182" cy="14297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При подозрении на перелом важно обездвижить повреждённую часть тела, чтобы предотвратить смещение костей и повреждение сосудов и нервов.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Для иммобилизации используют шины — деревянные, пластиковые или подручные средства (доски, палки, свёрнутые газеты).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1454727" y="3192087"/>
            <a:ext cx="6650182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При открытых переломах сначала останавливают кровотечение и накладывают стерильную повязку, затем фиксируют конечность.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1454727" y="4023360"/>
            <a:ext cx="6650182" cy="4322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Перемещать пострадавшего можно только после иммобилизации.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498764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81149" y="550718"/>
            <a:ext cx="4042713" cy="5818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Первая помощь при ожогах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831273" y="1504604"/>
            <a:ext cx="5818909" cy="931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При термических ожогах первую помощь начинают с прекращения действия высокой температуры: тушат горящую одежду, отводят пострадавшего от источника тепла.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831273" y="2685011"/>
            <a:ext cx="4605251" cy="24273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Поражённые участки охлаждают прохладной (не ледяной) водой в течение 10–15 минут.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Нельзя вскрывать пузыри, смазывать жирами, маслами или народными средствами.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Накладывают сухую стерильную повязку.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При химических ожогах — обильное промывание водой в течение 15–20 минут.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54727" y="417715"/>
            <a:ext cx="10141527" cy="5818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Первая помощь при отравлениях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454727" y="1662545"/>
            <a:ext cx="4156364" cy="167917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При подозрении на отравление важно определить источник: пища, лекарства, газ, химикаты.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При отравлении ядовитыми веществами через рот нельзя вызывать рвоту, если пострадавший без сознания или потерял контроль над дыханием.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6858000" y="1662545"/>
            <a:ext cx="4156364" cy="192855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При ингаляционном отравлении (например, угарным газом) пострадавшего выводят на свежий воздух, обеспечивают приток кислорода.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В любом случае необходимо срочно вызвать скорую помощь и, по возможности, сохранить образец вещества, вызвавшего отравление.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696691" y="351213"/>
            <a:ext cx="5985034" cy="5818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Сердечно-лёгочная реанимация (СЛР)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696691" y="1188720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СЛР проводится при отсутствии сознания, дыхания и пульса.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4696691" y="1911927"/>
            <a:ext cx="6774873" cy="267669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Пострадавшего укладывают на твёрдую поверхность, открывают дыхательные пути, запрокинув голову и подняв подбородок.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Искусственное дыхание проводят методом «рот в рот» или «рот в нос» — 2 вдоха, каждый длительностью 1 секунда.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Затем выполняют непрямой массаж сердца: 30 компрессий грудной клетки с частотой 100–120 в минуту на глубину 5–6 см.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Цикл повторяют до прибытия медиков или восстановления признаков жизни.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54727" y="417715"/>
            <a:ext cx="10141527" cy="5818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Первая помощь при утоплении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454727" y="1878676"/>
            <a:ext cx="4588625" cy="192855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При спасении утопающего важно действовать быстро, но не рисковать собственной жизнью.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После извлечения из воды освобождают дыхательные пути от воды и ила, проверяют дыхание и пульс.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При их отсутствии немедленно начинают СЛР.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6791498" y="1878676"/>
            <a:ext cx="4156364" cy="192855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 Искусственное дыхание проводят даже на воде, если есть возможность стабилизировать пострадавшего.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Важно как можно скорее доставить человека на берег и передать медикам, так как возможны осложнения даже после восстановления дыхания.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769033" y="484216"/>
            <a:ext cx="5051151" cy="98090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Первая помощь при тепловом и солнечном ударе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818909" y="1878676"/>
            <a:ext cx="5818909" cy="217793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Тепловой удар возникает при перегреве организма в жарких условиях, сопровождается головной болью, тошнотой, покраснением кожи и потерей сознания.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Пострадавшего перемещают в тень, снимают одежду, охлаждают тело — обтирают влажной тканью, прикладывают холод к голове, шее, паху.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Дают пить прохладную воду, если человек в сознании.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5818909" y="4322618"/>
            <a:ext cx="5345084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При солнечном ударе акцент делается на охлаждение головы и защиту от солнца.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46909" y="417715"/>
            <a:ext cx="10141527" cy="5818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Первая помощь при обморожении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46909" y="1662545"/>
            <a:ext cx="9659389" cy="931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Обморожение возникает при длительном воздействии низких температур, чаще всего поражает конечности и лицо.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Это серьёзное состояние требует немедленной медицинской помощи.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1246909" y="3532909"/>
            <a:ext cx="4156364" cy="167917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Первую помощь начинают с перемещения пострадавшего в тёплое помещение.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Поражённые участки аккуратно согревают, погружая в воду с температурой 37–40 °C в течение 20–30 минут.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6841375" y="3591098"/>
            <a:ext cx="4580313" cy="14297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Категорически запрещено растирать кожу снегом, греть у костра или батареи.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После согревания накладывают сухую стерильную повязку и транспортируют в медицинское учреждение.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831273" y="525780"/>
            <a:ext cx="5985164" cy="5818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Заключение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831273" y="1454727"/>
            <a:ext cx="6143105" cy="14297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Умение оказывать первую помощь — неотъемлемая часть общей культуры безопасности и ответственности за жизнь и здоровье окружающих. 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Эти навыки могут спасти человека в первые минуты после происшествия, когда каждая секунда на счету.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
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831273" y="3167149"/>
            <a:ext cx="5818909" cy="931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Регулярное обучение, отработка практических действий и знание алгоритмов позволяют действовать уверенно и эффективно в экстремальных ситуациях.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889462" y="4297680"/>
            <a:ext cx="5818909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Помните: даже простые действия, выполненные правильно, могут стать решающими для спасения жизни.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2025-08-14T10:50:28Z</dcterms:created>
  <dcterms:modified xsi:type="dcterms:W3CDTF">2025-08-14T10:50:28Z</dcterms:modified>
</cp:coreProperties>
</file>