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253644"/>
            <a:ext cx="4987636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4572000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6" name="Text 2"/>
          <p:cNvSpPr/>
          <p:nvPr/>
        </p:nvSpPr>
        <p:spPr>
          <a:xfrm>
            <a:off x="922713" y="716973"/>
            <a:ext cx="5985163" cy="619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Финансовая грамотность для детей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922713" y="1803862"/>
            <a:ext cx="4638502" cy="21779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Сегодня мы отправимся в путешествие в мир финансов, где узнаем, что такое деньги, откуда они берутся и как с ними правильно обращаться.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Финансовая грамотность — это суперсила, которая помогает любому человеку, даже самому маленькому, понимать, как устроен взрослый мир, и научиться принимать правильные решения.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5636" y="833351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Банки и банковские карты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81644" y="2128058"/>
            <a:ext cx="3333404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Когда денег становится много, хранить их дома под подушкой неудобно и небезопасно, поэтому люди придумали банки.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63687" y="2078182"/>
            <a:ext cx="3325091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Банк — это надёжный дом для денег, где они хранятся в безопасности, а для удобства расчётов существуют банковские пластиковые карты.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8620298" y="2128058"/>
            <a:ext cx="3325091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 помощью карты можно расплачиваться в магазинах или снимать наличные деньги в специальном устройстве — банкомате. 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853055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696691" y="1082733"/>
            <a:ext cx="5985163" cy="581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Защита от мошенников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696691" y="1928553"/>
            <a:ext cx="6334298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 сожалению, в мире есть нечестные люди, которые хотят обманом забрать чужие деньги, — их называют мошенниками.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Они могут присылать странные сообщения, звонить по телефону или просить в интернете сообщить секретные данные банковской карты или пароли.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696691" y="3582785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Запомните главное правило безопасности: никогда и никому не сообщайте пин-код от карты, пароли от личных кабинетов и секретные коды из СМС.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Экономия ресурсов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496291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Быть финансово грамотным — это не только копить на новую игрушку, но и беречь то, за что платят родители. 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344189"/>
            <a:ext cx="6650182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Каждый раз, когда ты выключаешь свет в пустой комнате или не даёшь воде зря течь из крана, ты совершаешь маленькое, но очень важное дело!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Ты помогаешь семье экономить, а заодно — защищаешь природу.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54727" y="3998422"/>
            <a:ext cx="6650182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 очень здорово — заботиться о своем доме и нашей планете!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18909" y="5818909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818909" y="1082733"/>
            <a:ext cx="2731380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Выбор профессии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818909" y="1870364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Каждый труд важен и почётен, а выбор будущей профессии — это очень ответственный шаг, который вы сделаете, когда станете старше.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5818909" y="2726575"/>
            <a:ext cx="5818909" cy="21779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Подумайте уже сейчас, что вам нравится делать больше всего: рисовать, конструировать, помогать животным или придумывать истории.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Если выбрать работу, которая приносит радость, то зарабатывать деньги будет гораздо приятнее и интереснее.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Помните, что ваша профессия должна не только радовать, но и помогать вам развиваться.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46909" y="417715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Благотворительность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46909" y="1662545"/>
            <a:ext cx="9144000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Благотворительность — это бескорыстная помощь другим людям, животным или природе, и для неё не всегда нужны деньги.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246909" y="3599411"/>
            <a:ext cx="4879571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Можно отдать ненужные игрушки в детский дом, покормить бездомного котёнка или поучаствовать в сборе макулатуры — добрые дела делают наш мир лучше. 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882938" y="3707476"/>
            <a:ext cx="4156364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Даже небольшие поступки способны вдохновить окружающих на подобные действия, создавая цепочку добра и улучшая общество.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853055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4696691" y="1082733"/>
            <a:ext cx="5985163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696691" y="2078182"/>
            <a:ext cx="5818909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Теперь вы знаете главные секреты мира денег и стали настоящими юными финансистами.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Вы узнали, что деньги нужно зарабатывать трудом, научились отличать потребности от желаний и поняли, как важно копить на мечту и делать умные покупки.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4696691" y="3940233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А ещё вы узнали, что быть добрым и помогать другим — тоже часть умного обращения с деньгами и заботы о мире вокруг.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3578" y="958042"/>
            <a:ext cx="10141526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Что такое деньги и зачем они нужны?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573578" y="2078182"/>
            <a:ext cx="3682538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Деньги — это волшебный инструмент, который люди придумали, чтобы легко обмениваться разными вещами и услугами, ведь носить с собой корову или мешок зерна для обмена очень неудобно.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572000" y="2078182"/>
            <a:ext cx="3325091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 помощью денег мы можем купить в магазине вкусное мороженое, новую игрушку или билет в кино на интересный мультфильм.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8553796" y="2078182"/>
            <a:ext cx="3325091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Деньги помогают нам получать то, что нам нужно и чего мы хотим, поэтому важно понимать их ценность.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773084" y="808413"/>
            <a:ext cx="5985164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Источники денег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3084" y="1604356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Деньги не появляются из воздуха и не растут на деревьях, их нужно зарабатывать своим трудом, знаниями и умениями.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773084" y="2443942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Взрослые ходят на работу: врачи лечат людей, учителя учат детей, а строители строят дома, и за свой важный труд они получают зарплату.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773084" y="3341716"/>
            <a:ext cx="6209607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Когда вы вырастете, у вас тоже будет своя профессия, и вы сможете зарабатывать деньги, делая что-то полезное и интересное для других людей.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Помните, что выбор профессии — это важный шаг, который влияет на вашу жизнь и жизнь окружающих.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Потребности и желания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У каждого из нас есть потребности — это то, без чего нам очень трудно прожить, например, еда, вода, одежда и дом.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709949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А ещё у нас есть желания — это то, что нам очень хочется иметь, но без чего можно обойтись, например, новая компьютерная игра или двадцатая кукла.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54727" y="3740727"/>
            <a:ext cx="6650182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Очень важно научиться отличать свои потребности от желаний, чтобы в первую очередь тратить деньги на то, что действительно необходимо.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Когда мы учимся тратить деньги на то, что действительно нужно, и не спешим покупать всё подряд, мы экономим свои сбережения и не попадаем в долги.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18909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1082733"/>
            <a:ext cx="2841914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Семейный бюджет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831273" y="1903615"/>
            <a:ext cx="5128953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Семейный бюджет — это план всех доходов (денег, которые приходят в семью) и расходов (денег, которые семья тратит) на определённое время, например, на месяц.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3025833"/>
            <a:ext cx="5536276" cy="24273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Доходы — это зарплаты мамы и папы, а расходы — это оплата за квартиру, покупка продуктов, одежды и оплата кружков.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Правильное планирование помогает семье понять, на что уходят деньги, и убедиться, что их хватит на всё самое важное.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Составление бюджета — это как план для твоих денег: он помогает понять, сколько можно потратить, сколько лучше сберечь и где удастся сэкономить.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Карманные деньги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554480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Карманные деньги — это ваша первая зарплата, которую вам дают родители, чтобы вы учились самостоятельно распоряжаться деньгами.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443942"/>
            <a:ext cx="6650182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 отличная возможность научиться планировать свои покупки, делать выбор и понимать, что если потратить всё сразу, то на другую важную вещь денег уже не останется.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 помощью карманных денег вы можете почувствовать себя немного взрослее и ответственнее.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54727" y="4247804"/>
            <a:ext cx="6650182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Карманные деньги помогут вам ценить каждую монету.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18909"/>
            <a:ext cx="5153891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708660"/>
            <a:ext cx="5985164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Копилка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831273" y="1562793"/>
            <a:ext cx="5818909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Если у вас есть большая мечта, например, купить велосипед или конструктор, но карманных денег не хватает, на помощь приходит копилка.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Копить — значит откладывать небольшую часть своих денег и не тратить их сразу, чтобы со временем собрать нужную сумму.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3383280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Копилка учит нас терпению, целеустремлённости и помогает понять, что для достижения большой цели нужно приложить усилия и время.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831273" y="4272742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Копилка помогает почувствовать, как растут сбережения, и научиться думать, на что лучше потратить деньги.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Умные покупки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6650182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Поход в магазин — это настоящее приключение, где нужно быть внимательным и делать умный выбор.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Перед тем как идти за покупками, полезно составить список того, что нужно купить, чтобы не потратить деньги на лишние вещи под влиянием яркой упаковки.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3258589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Также важно сравнивать цены на похожие товары, ведь иногда можно найти такой же качественный продукт, но немного дешевле.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54727" y="4123113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Не забывайте проверять срок годности товаров, чтобы избежать неприятных сюрпризов после покупки.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18909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831273" y="958042"/>
            <a:ext cx="145485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Реклама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831273" y="1679171"/>
            <a:ext cx="5818909" cy="24273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Реклама — это яркие и весёлые ролики или картинки, которые созданы для того, чтобы нам захотелось что-то купить.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Она часто показывает, как здорово иметь ту или иную вещь, но важно помнить, что её главная задача — продать товар.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Финансово грамотный человек умеет отличать информацию в рекламе от своих настоящих потребностей и не спешит покупать всё, что ему показывают.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4206240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Грамотный человек всегда сначала подумает, посмотрит разные варианты и сравнит цены, чтобы выбрать самое подходящее и выгодное предложение.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2025-08-25T10:50:30Z</dcterms:created>
  <dcterms:modified xsi:type="dcterms:W3CDTF">2025-08-25T10:50:30Z</dcterms:modified>
</cp:coreProperties>
</file>