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7218" y="498764"/>
            <a:ext cx="4804756" cy="480475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98269" y="4987636"/>
            <a:ext cx="7481455" cy="4322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endParaRPr lang="en-US" dirty="0"/>
          </a:p>
        </p:txBody>
      </p:sp>
      <p:sp>
        <p:nvSpPr>
          <p:cNvPr id="5" name="Text 1"/>
          <p:cNvSpPr/>
          <p:nvPr/>
        </p:nvSpPr>
        <p:spPr>
          <a:xfrm>
            <a:off x="581891" y="766849"/>
            <a:ext cx="5985164" cy="6192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000000"/>
                </a:solidFill>
              </a:rPr>
              <a:t>Графический дизайн</a:t>
            </a:r>
            <a:endParaRPr lang="en-US" sz="2400" dirty="0"/>
          </a:p>
        </p:txBody>
      </p:sp>
      <p:sp>
        <p:nvSpPr>
          <p:cNvPr id="6" name="Text 2"/>
          <p:cNvSpPr/>
          <p:nvPr/>
        </p:nvSpPr>
        <p:spPr>
          <a:xfrm>
            <a:off x="581891" y="1662545"/>
            <a:ext cx="5818909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Графический дизайн — это междисциплинарная область, объединяющая искусство, технологии и коммуникацию, играющая ключевую роль в современной цифровой среде.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Он рассматривается не только как способ визуального оформления, но и как инструмент эффективной передачи информации, основанный на алгоритмическом и системном мышлении.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Понимание принципов графического дизайна становится необходимым навыком для специалистов в IT-сфере, особенно в разработке интерфейсов, веб-приложений и цифровых платформ.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46909" y="417715"/>
            <a:ext cx="10141527" cy="5818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Принципы композиции и визуальной иерархии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46909" y="1662545"/>
            <a:ext cx="9144000" cy="118040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Композиция в графическом дизайне определяет расположение элементов на плоскости с учётом баланса, контраста, ритма и центра внимания.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Понимание композиции позволяет дизайнеру управлять восприятием зрителя.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1246909" y="3665913"/>
            <a:ext cx="4156364" cy="118040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Визуальная иерархия помогает пользователю быстро ориентироваться в информации, выделяя главное при помощи размера, цвета, положения и стиля элементов.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666807" y="3665913"/>
            <a:ext cx="4156364" cy="118040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Эти принципы тесно связаны с когнитивной психологией и теорией восприятия, что делает их важным элементом проектирования интерфейсов и цифровых медиа.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696691" y="1357053"/>
            <a:ext cx="6497565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UX/UI-дизайн как часть графического дизайна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696691" y="2385753"/>
            <a:ext cx="6633556" cy="167917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UX (User Experience) и UI (User Interface) — это направления, где графический дизайн напрямую взаимодействует с разработкой программного обеспечения.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UI-дизайн отвечает за внешний вид интерфейса: кнопки, меню, иконки, цветовые схемы, в то время как UX-дизайн фокусируется на удобстве, логике и эмоциональном восприятии взаимодействия пользователя с системой.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6" name="Text 2"/>
          <p:cNvSpPr/>
          <p:nvPr/>
        </p:nvSpPr>
        <p:spPr>
          <a:xfrm>
            <a:off x="4696691" y="4572000"/>
            <a:ext cx="5818909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Эффективный дизайн интерфейса требует глубокого понимания как визуальных, так и технических аспектов, включая адаптивность, доступность и производительность.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54727" y="417715"/>
            <a:ext cx="10141527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Адаптивный и респонсивный дизайн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454727" y="1496291"/>
            <a:ext cx="7572895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Адаптивный и респонсивный дизайн — это подходы к созданию визуальных решений, которые корректно отображаются на устройствах с разными размерами экранов и разрешениями.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1454727" y="2601884"/>
            <a:ext cx="6932815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Респонсивный дизайн использует гибкие сетки, относительные единицы измерения и медиа-запросы, чтобы интерфейс динамически изменялся под текущие условия.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1454727" y="3640975"/>
            <a:ext cx="8404167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Эти технологии основаны на HTML, CSS и JavaScript, что делает их частью веб-разработки и требует от дизайнера понимания основ веб-технологий и принципов кросс-платформенной совместимости.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498764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32509" y="1248987"/>
            <a:ext cx="5307936" cy="98090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Доступность и инклюзивность в графическом дизайне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32509" y="2410691"/>
            <a:ext cx="5818909" cy="192855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Доступный дизайн учитывает потребности пользователей с ограниченными возможностями, включая нарушения зрения, слуха, моторики и когнитивные особенности.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Это включает использование достаточного контраста, альтернативного текста для изображений, понятной навигации и совместимости с программами чтения с экрана.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6" name="Text 2"/>
          <p:cNvSpPr/>
          <p:nvPr/>
        </p:nvSpPr>
        <p:spPr>
          <a:xfrm>
            <a:off x="332509" y="4488873"/>
            <a:ext cx="5818909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Современные технологии предоставляют стандарты (например, WCAG), инструменты проверки и фреймворки, позволяющие интегрировать принципы доступности в процесс разработки цифровых продуктов.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54727" y="750224"/>
            <a:ext cx="10141527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Будущее графического дизайна в цифровой эпохе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454727" y="1770611"/>
            <a:ext cx="7963593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Развитие искусственного интеллекта, машинного обучения и генеративного дизайна открывает новые горизонты для автоматизации и персонализации визуального контента.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1454727" y="2743200"/>
            <a:ext cx="8063345" cy="167917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Нейросети уже способны создавать изображения по текстовому описанию, оптимизировать макеты и предсказывать пользовательские предпочтения.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Однако роль человека-дизайнера остаётся ключевой: он формирует задачи, контролирует качество, обеспечивает этичность и смысловую глубину, что невозможно без синтеза творческого и технического мышления.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97775" y="484216"/>
            <a:ext cx="5985164" cy="59436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Заключение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897775" y="1379913"/>
            <a:ext cx="5818909" cy="14297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Графический дизайн в контексте информатики — это не просто эстетическое оформление, а сложная дисциплина, требующая междисциплинарного подхода, объединяющего художественное видение, технические знания и понимание пользовательских потребностей.</a:t>
            </a:r>
            <a:endParaRPr lang="en-US" sz="1400" dirty="0"/>
          </a:p>
        </p:txBody>
      </p:sp>
      <p:sp>
        <p:nvSpPr>
          <p:cNvPr id="6" name="Text 2"/>
          <p:cNvSpPr/>
          <p:nvPr/>
        </p:nvSpPr>
        <p:spPr>
          <a:xfrm>
            <a:off x="831273" y="2975956"/>
            <a:ext cx="5818909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Он играет центральную роль в создании современных цифровых продуктов, от веб-сайтов до мобильных приложений и интерактивных систем.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897775" y="4148051"/>
            <a:ext cx="5818909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Освоение основ графического дизайна сегодня является важной частью цифровой грамотности и профессиональной подготовки в любой IT-сфере.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46909" y="417715"/>
            <a:ext cx="10141527" cy="58189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Понятие графического дизайна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46909" y="1662545"/>
            <a:ext cx="9144000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Графический дизайн — это процесс создания визуального контента с целью решения конкретных коммуникационных задач, включая передачу идей, информации и эмоций через изображения, типографику и композицию.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1246909" y="3740727"/>
            <a:ext cx="4156364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Он охватывает широкий спектр направлений: от полиграфии и брендинга до цифровых медиа и интерактивных интерфейсов.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475615" y="3740727"/>
            <a:ext cx="4156364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Графический дизайн приобретает особое значение как компонент пользовательского опыта и визуальной эргономики цифровых продуктов.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31273" y="583969"/>
            <a:ext cx="5985164" cy="58189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История развития графического дизайна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831273" y="1438102"/>
            <a:ext cx="5818909" cy="118040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История графического дизайна уходит корнями в древние письменности и наскальные рисунки, однако его формирование как профессиональной дисциплины началось с изобретением книгопечатания Иоганном Гутенбергом в XV веке.</a:t>
            </a:r>
            <a:endParaRPr lang="en-US" sz="1400" dirty="0"/>
          </a:p>
        </p:txBody>
      </p:sp>
      <p:sp>
        <p:nvSpPr>
          <p:cNvPr id="6" name="Text 2"/>
          <p:cNvSpPr/>
          <p:nvPr/>
        </p:nvSpPr>
        <p:spPr>
          <a:xfrm>
            <a:off x="831273" y="2809702"/>
            <a:ext cx="5818909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В XX веке развитие полиграфии, рекламы и массовой культуры привело к появлению таких направлений, как конструктивизм, Баухаус и современный минимализм.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831273" y="4015047"/>
            <a:ext cx="5536276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С приходом цифровой эпохи графический дизайн трансформировался под влиянием компьютерных технологий и стал неотъемлемой частью информационных систем.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54727" y="750224"/>
            <a:ext cx="10141527" cy="5818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ИТ в графическом дизайне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454727" y="1778924"/>
            <a:ext cx="8811491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Информационные технологии предоставляют графическому дизайну техническую основу, включая программное обеспечение, алгоритмы обработки изображений и форматы хранения данных.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1454727" y="2743200"/>
            <a:ext cx="8570422" cy="14297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Современные дизайнеры активно используют компьютерные технологии для создания, редактирования и оптимизации визуального контента, что требует понимания принципов работы цифровых систем.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Без знаний в области ИТ невозможно эффективно работать с векторной и растровой графикой, цветовыми моделями, сжатием данных и адаптивным дизайном.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498764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15636" y="1024544"/>
            <a:ext cx="5476269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виды графического дизайна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48887" y="1853738"/>
            <a:ext cx="6076604" cy="167917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Графический дизайн подразделяется на несколько ключевых направлений: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полиграфический (вёрстка, печатная продукция),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веб-дизайн,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UX/UI-дизайн,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рекламный и брендовый дизайн,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мультимедийный и анимационный дизайн.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6" name="Text 2"/>
          <p:cNvSpPr/>
          <p:nvPr/>
        </p:nvSpPr>
        <p:spPr>
          <a:xfrm>
            <a:off x="448887" y="3815542"/>
            <a:ext cx="5769033" cy="167917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Каждое из этих направлений имеет свои специфические требования и инструменты, но все они опираются на общие принципы композиции, цвета и типографики.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Особое значение приобретают цифровые формы дизайна, интегрированные в программные продукты и веб-сервисы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54727" y="417715"/>
            <a:ext cx="10141527" cy="5818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Векторная и растровая графика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454727" y="1662545"/>
            <a:ext cx="4430684" cy="26766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Векторная графика основана на математических формулах, описывающих геометрические объекты — линии, кривые, фигуры, что позволяет масштабировать изображения без потери качества.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Она широко используется в дизайне логотипов, иллюстраций, типографики и чертежей, где важны точность, чёткость и возможность масштабирования под разные форматы — от визитки до рекламного баннера.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6858000" y="1662545"/>
            <a:ext cx="4156364" cy="267669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Растровая графика представляет собой сетку пикселей, где каждый имеет определённый цвет, благодаря чему она подходит для фотографий и сложных текстур, но чувствительна к масштабированию. 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Она широко используется в фотографии, цифровом искусстве и веб-дизайне, где важна передача реалистичных оттенков и деталей изображения.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31273" y="683722"/>
            <a:ext cx="5985164" cy="5818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Цветовые модели и пространства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831273" y="1645920"/>
            <a:ext cx="5818909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Цветовые модели, такие как RGB (для экранов), CMYK (для печати) и HSL/HSV (для художественной коррекции), определяют способ кодирования цветовой информации в цифровой среде.</a:t>
            </a:r>
            <a:endParaRPr lang="en-US" sz="1400" dirty="0"/>
          </a:p>
        </p:txBody>
      </p:sp>
      <p:sp>
        <p:nvSpPr>
          <p:cNvPr id="6" name="Text 2"/>
          <p:cNvSpPr/>
          <p:nvPr/>
        </p:nvSpPr>
        <p:spPr>
          <a:xfrm>
            <a:off x="831273" y="2842953"/>
            <a:ext cx="5818909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Выбор модели влияет на точность передачи цвета, совместимость между устройствами и качество конечного продукта.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831273" y="3740727"/>
            <a:ext cx="5818909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Современные технологии позволяют стандартизировать цвет через профили ICC и системы управления цветом, что особенно важно при разработке мультимедийных и полиграфических проектов.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46909" y="417715"/>
            <a:ext cx="10141527" cy="58189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Программное обеспечение для графического дизайна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46909" y="1662545"/>
            <a:ext cx="7190509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Современный графический дизайн невозможен без специализированного программного обеспечения, такого как Adobe Photoshop, Illustrator, InDesign, Figma, CorelDRAW и GIMP.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1246909" y="3715789"/>
            <a:ext cx="4862945" cy="118040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Эти программы предоставляют инструменты для рисования, вёрстки, анимации, ретуши и прототипирования, реализуя сложные алгоритмы обработки изображений и взаимодействия с пользователем.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824749" y="3715789"/>
            <a:ext cx="4156364" cy="118040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Знание принципов работы этих приложений, включая слои, маски, векторные контуры и автоматизацию через скрипты, является важной частью цифровой грамотности.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818909" y="1082733"/>
            <a:ext cx="5115315" cy="5818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00000"/>
                </a:solidFill>
              </a:rPr>
              <a:t>Типографика и шрифтовые системы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818909" y="2078182"/>
            <a:ext cx="4763193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Типографика — это искусство и техника оформления текста, включающее выбор шрифтов, размеров, интервалов, выравнивания и контраста.</a:t>
            </a:r>
            <a:endParaRPr lang="en-US" sz="1400" dirty="0"/>
          </a:p>
        </p:txBody>
      </p:sp>
      <p:sp>
        <p:nvSpPr>
          <p:cNvPr id="6" name="Text 2"/>
          <p:cNvSpPr/>
          <p:nvPr/>
        </p:nvSpPr>
        <p:spPr>
          <a:xfrm>
            <a:off x="5818909" y="3241964"/>
            <a:ext cx="5178829" cy="217793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Шрифты представлены в цифровых форматах (TrueType, OpenType, WOFF), которые определяют не только их внешний вид, но и поведение текста на различных устройствах и в разных языковых средах.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Хорошая типографика повышает читаемость, эстетику и доступность контента, что особенно важно в веб-дизайне и интерфейсах.</a:t>
            </a:r>
            <a:pPr algn="l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000000"/>
                </a:solidFill>
              </a:rPr>
              <a:t>
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2025-08-31T11:35:19Z</dcterms:created>
  <dcterms:modified xsi:type="dcterms:W3CDTF">2025-08-31T11:35:19Z</dcterms:modified>
</cp:coreProperties>
</file>