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218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286895"/>
            <a:ext cx="4987636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831273" y="4854633"/>
            <a:ext cx="7481455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6" name="Text 2"/>
          <p:cNvSpPr/>
          <p:nvPr/>
        </p:nvSpPr>
        <p:spPr>
          <a:xfrm>
            <a:off x="831273" y="833351"/>
            <a:ext cx="5985164" cy="5569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00000"/>
                </a:solidFill>
              </a:rPr>
              <a:t>Ядовитые растения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831273" y="1928553"/>
            <a:ext cx="5818909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Мир растений поражает своим многообразием и красотой, однако за внешней привлекательностью многих видов скрывается мощное химическое оружие, выработанное в ходе миллионов лет эволюции.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Ядовитые растения — это организмы, которые синтезируют и накапливают в своих тканях вещества-токсины, способные при попадании в организм животных или человека вызывать серьёзные нарушения жизнедеятельности или даже летальный исход.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 В рамках этой презентации мы исследуем биологические причины появления ядовитости.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750224"/>
            <a:ext cx="10141527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ядовитых растений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2078182"/>
            <a:ext cx="9684327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Ядовитым считается любое растение, содержащее химические соединения (алкалоиды, гликозиды, сапонины и другие), которые даже в малых дозах вызывают патологические изменения в организме других живых существ.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3092335"/>
            <a:ext cx="8188036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Токсичность может быть присуща как всему растению целиком, так и концентрироваться в его отдельных частях — корнях, стеблях, листьях, цветках или плодах, причём концентрация яда часто меняется в зависимости от сезона.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Важно понимать, что степень ядовитости является относительной и зависит от вида, возраста и состояния организма, а также от дозы попавшего в него токсина.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818909"/>
            <a:ext cx="5153891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972589" y="725285"/>
            <a:ext cx="5985163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Эволюционное предназначение ядов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972589" y="1587731"/>
            <a:ext cx="655042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Производство токсичных веществ является для растений важнейшим эволюционным приспособлением, выработанным для защиты от внешних угроз.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972589" y="2585258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Яды служат эффективным средством обороны от травоядных животных (фитофагов), делая листья или плоды несъедобными, горькими на вкус или смертельно опасными.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72589" y="3715789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Кроме того, некоторые химические соединения помогают растениям конкурировать с другими видами за свет и ресурсы, подавляя их рост, а также защищают от патогенных грибков и бактерий.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895" y="833351"/>
            <a:ext cx="10141526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Классификация растительных токсинов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714895" y="2161309"/>
            <a:ext cx="3325091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Растительные яды чрезвычайно разнообразны по своей химической структуре и делятся на несколько основных групп, среди которых наиболее известны алкалоиды, гликозиды и эфирные масла.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0" y="2078182"/>
            <a:ext cx="3325091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Алкалоиды, такие как атропин или никотин, представляют собой азотсодержащие соединения, преимущественно воздействующие на нервную систему.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661862" y="2078182"/>
            <a:ext cx="3325091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Сердечные гликозиды, содержащиеся, например, в наперстянке, способны нарушать нормальную работу сердечной мышцы, тогда как другие токсины могут поражать печень, почки или вызывать сильные ожоги кожи.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498764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818909"/>
            <a:ext cx="7481455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548640" y="766849"/>
            <a:ext cx="5785658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действия растительных ядов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48640" y="1496291"/>
            <a:ext cx="5818909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Механизмы воздействия растительных токсинов на живой организм сложны и многообразны, но чаще всего они направлены на нарушение ключевых биохимических процессов.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Некоторые яды блокируют работу жизненно важных ферментов, другие имитируют или блокируют нейромедиаторы, нарушая передачу нервных импульсов, что приводит к параличу или судорогам.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548640" y="3632662"/>
            <a:ext cx="581890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Третьи же способны разрушать клеточные мембраны или вмешиваться в процесс синтеза белка, вызывая гибель клеток и целых тканей.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6909" y="417715"/>
            <a:ext cx="10141527" cy="5818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Болиголов пятнистый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46909" y="1662545"/>
            <a:ext cx="9451571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Болиголов пятнистый является одним из самых знаменитых ядовитых растений, печально известным ещё со времён Древней Греции, где его сок использовался как официальный яд для приведения в исполнение смертных приговоров.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246909" y="3657600"/>
            <a:ext cx="4156364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Его главный токсин, алкалоид кониин, обладает нейротоксическим действием, вызывая восходящий паралич, который начинается с ног и постепенно доходит до дыхательных мышц, приводя к смерти от удушья.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907876" y="3657600"/>
            <a:ext cx="4156364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Внешне это растение опасно схоже с некоторыми съедобными зонтичными, что нередко становится причиной случайных отравлений.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818909"/>
            <a:ext cx="5153891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831273" y="1082733"/>
            <a:ext cx="5985164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Наперстянка пурпурная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831273" y="1837113"/>
            <a:ext cx="692450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Высокая и эффектная наперстянка, часто выращиваемая как декоративное растение, содержит в своих листьях мощные сердечные гликозиды, в частности дигитоксин.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31273" y="2784764"/>
            <a:ext cx="6525491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Эти вещества при передозировке вызывают серьёзные нарушения сердечного ритма, тошноту и спутанность сознания, способные привести к остановке сердца.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831273" y="3807229"/>
            <a:ext cx="6450676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Парадоксально, но именно эти смертельно опасные соединения в строго выверенных микродозах используются в медицине для создания препаратов, поддерживающих работу сердца при хронической недостаточности.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417715"/>
            <a:ext cx="10141527" cy="5818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Белладонна (красавка)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662545"/>
            <a:ext cx="665018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Белладонна, или красавка, с её блестящими чёрными ягодами, похожими на вишню, является одним из самых ядовитых растений умеренного климата.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2635135"/>
            <a:ext cx="6650182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Она содержит комплекс алкалоидов, включая атропин и скополамин, которые блокируют парасимпатическую нервную систему, вызывая учащённое сердцебиение, сухость во рту, расширение зрачков и сильные галлюцинации.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454727" y="3840480"/>
            <a:ext cx="665018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Даже несколько съеденных ягод могут оказаться смертельными для ребёнка, что делает это растение особенно коварным.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498764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818909"/>
            <a:ext cx="7481455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831273" y="1082733"/>
            <a:ext cx="3853598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Клещевина обыкновенная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831273" y="1862051"/>
            <a:ext cx="5336771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Клещевина, широко распространённое декоративное растение, известна своими красивыми листьями и необычными плодами-коробочками.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Однако её семена содержат рицин — один из самых мощных токсинов белковой природы, который действует на клеточном уровне, необратимо блокируя синтез белка в рибосомах.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31273" y="4023360"/>
            <a:ext cx="5486400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Попадание в организм даже одного тщательно разжёванного семени может запустить каскад патологических реакций, приводящих к летальному исходу через несколько дней.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417715"/>
            <a:ext cx="10141527" cy="5818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Борщевик Сосновского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371600"/>
            <a:ext cx="665018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В отличие от многих других ядовитых растений, опасность борщевика Сосновского заключается не в приёме внутрь, а в контакте с его соком.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2227811"/>
            <a:ext cx="6650182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Сок борщевика содержит фуранокумарины — вещества, которые под воздействием ультрафиолетовых лучей солнца многократно повышают чувствительность кожи, вызывая тяжёлые и долго не заживающие химические ожоги II-III степени.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454727" y="3757353"/>
            <a:ext cx="665018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Это явление, известное как фототоксичность, делает борщевик серьёзной угрозой для здоровья людей в летний период.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853055" y="5818909"/>
            <a:ext cx="5153891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4696691" y="1082733"/>
            <a:ext cx="5985163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Опасность сходства: ядовитые двойники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696691" y="1953491"/>
            <a:ext cx="645898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Одна из главных опасностей, связанных с ядовитыми растениями, заключается в их поразительном внешнем сходстве со съедобными или безвредными видами.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4663440" y="2967644"/>
            <a:ext cx="6525491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Например, ядовитые ягоды волчьего лыка можно спутать с красной смородиной, а смертельно опасный вех ядовитый (цикута) по строению корня и запаху напоминает съедобные корнеплоды.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Именно поэтому сбор дикорастущих растений требует глубоких ботанических знаний и неукоснительного соблюдения правила: «Не уверен — не трогай».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750224"/>
            <a:ext cx="10141527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Симптомы отравления и первая помощь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862051"/>
            <a:ext cx="8877993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Симптомы отравления растительными ядами могут быть разнообразными и включают тошноту, рвоту, боли в животе, головокружение, судороги, нарушение зрения и сердечной деятельности.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первых же признаках отравления после контакта с растением или его употребления необходимо немедленно вызвать скорую помощь, по возможности сохранив образец растения для точной идентификации.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3516284"/>
            <a:ext cx="8595360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До приезда врачей можно промыть желудок большим количеством воды и принять активированный уголь, но ни в коем случае не заниматься самолечением.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498764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818909"/>
            <a:ext cx="7481455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648393" y="741911"/>
            <a:ext cx="5589140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Использование токсинов в медицине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504604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Многие из самых сильных растительных ядов при правильном применении и в строго контролируемых дозах становятся ценнейшими лекарственными средствами.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648393" y="2660073"/>
            <a:ext cx="5818909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Этот фундаментальный принцип фармакологии гласит, что любое вещество может быть и ядом, и лекарством — всё дело в дозе.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Так, алкалоиды белладонны используются в офтальмологии, яд наперстянки — в кардиологии, а морфин, получаемый из опийного мака, является незаменимым обезболивающим средством.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750224"/>
            <a:ext cx="10141527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ядовитых растений в экосистеме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911927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Ядовитые растения играют важную и сложную роль в поддержании баланса природных экосистем.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2685011"/>
            <a:ext cx="7847215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Они регулируют численность травоядных животных, предоставляют пищу и убежище для тех видов насекомых и животных, которые смогли выработать к их токсинам невосприимчивость.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Таким образом, химическая защита растений является одним из ключевых факторов, формирующих сложные пищевые цепи и способствующих сохранению биоразнообразия.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853055" y="5818909"/>
            <a:ext cx="5153891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4746567" y="667096"/>
            <a:ext cx="5985164" cy="5818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746567" y="1596044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Ядовитые растения представляют собой яркий пример двойственности природы, где смертельная опасность и целительная сила могут содержаться в одном организме.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4746567" y="2743200"/>
            <a:ext cx="5818909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Их изучение не только помогает избежать отравлений, но и открывает перед наукой новые горизонты в создании лекарств, раскрывая сложные механизмы эволюционной борьбы за выживание.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Осознанное отношение к растительному миру, подкреплённое знаниями, является залогом безопасного и гармоничного сосуществования человека с природой.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2025-08-21T08:14:18Z</dcterms:created>
  <dcterms:modified xsi:type="dcterms:W3CDTF">2025-08-21T08:14:18Z</dcterms:modified>
</cp:coreProperties>
</file>