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454727" y="6226233"/>
            <a:ext cx="4987636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5278582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831273" y="667096"/>
            <a:ext cx="5985164" cy="6192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Экономический рост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831273" y="1454727"/>
            <a:ext cx="5818909" cy="3424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Экономический рост является одной из ключевых целей экономической политики любого современного государства, поскольку он создаёт материальную основу для повышения уровня и качества жизни граждан.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Этот сложный и многофакторный процесс отражает способность национальной экономики наращивать объёмы производства и расширять свои производственные возможности.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рамках данной презентации мы детально разберём сущность экономического роста, изучим его типы, факторы, а также методы его измерения, чтобы понять, что является двигателем процветания стран в современном мире.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517467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спроса и распределения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156364" cy="24273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Для того чтобы экономический рост был устойчивым, произведённый продукт должен быть востребован, что обеспечивается факторами спроса.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 ним относятся рост потребительских, инвестиционных и государственных расходов, а также расширение экспорта, что в совокупности формирует высокий уровень совокупного спроса.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858000" y="1662545"/>
            <a:ext cx="4172989" cy="21779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Факторы распределения определяют, насколько эффективно ресурсы размещены в экономике, обеспечивая их переток из низкоэффективных отраслей в высокоэффективные.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способствует оптимизации использования ресурсов и повышению общей производительности.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853055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696691" y="1082733"/>
            <a:ext cx="5985163" cy="9809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Научно-технический прогресс как главный двигатель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696691" y="2078182"/>
            <a:ext cx="5818909" cy="21779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современных условиях ключевым фактором интенсивного экономического роста является научно-технический прогресс, который проявляется в появлении новых знаний, технологий, продуктов и методов организации производства.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Инновации позволяют кардинально повысить производительность труда, снизить ресурсоёмкость продукции и создавать совершенно новые рынки, обеспечивая долгосрочное конкурентное преимущество.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696691" y="4472247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Именно поэтому государства, лидирующие в области науки и технологий, демонстрируют самые высокие темпы устойчивого роста.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9833" y="849976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человеческого капитала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39833" y="2078182"/>
            <a:ext cx="3325091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Человеческий капитал — это совокупность знаний, навыков, умений и здоровья, которыми обладают люди и которые используются ими для производства товаров и услуг.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372495" y="2078182"/>
            <a:ext cx="3682538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Инвестиции в образование и здравоохранение являются важнейшими вложениями в экономический рост, поскольку высококвалифицированные и здоровые работники более производительны и способны к освоению сложных технологий.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8661862" y="2078182"/>
            <a:ext cx="3325091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постиндустриальной экономике, основанной на знаниях, качество человеческого капитала становится определяющим фактором успеха.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40327" y="974667"/>
            <a:ext cx="5530172" cy="9809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Государственная политика стимулирования роста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40327" y="2186247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Государство играет важную роль в создании благоприятных условий для экономического роста, используя инструменты фискальной (налогово-бюджетной) и монетарной (кредитно-денежной) политики.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0327" y="3308465"/>
            <a:ext cx="5818909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Снижая налоги, предоставляя субсидии инновационным предприятиям и инвестируя в инфраструктуру, государство стимулирует деловую активность.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Центральный банк, в свою очередь, может влиять на доступность кредитов и уровень инфляции, поддерживая макроэкономическую стабильность, необходимую для долгосрочных инвестиций.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6705" y="883227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Положительные и отрицательные последствия роста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56705" y="2078182"/>
            <a:ext cx="3325091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Экономический рост приносит обществу множество выгод: он ведёт к увеличению национального богатства, повышению уровня доходов и потребления, а также позволяет государству больше средств направлять на социальные программы и науку.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480560" y="2078182"/>
            <a:ext cx="3640975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Однако он может иметь и негативные последствия, такие как истощение невозобновляемых природных ресурсов, загрязнение окружающей среды и усиление социального неравенства, если плоды роста распределяются неравномерно.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8686800" y="2078182"/>
            <a:ext cx="3325091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ставит перед обществом задачу поиска модели устойчивого и инклюзивного роста.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633845"/>
            <a:ext cx="5985164" cy="5818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89709" y="1562793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Таким образом, экономический рост является сложным и многогранным процессом, который определяет динамику развития национальной экономики и благосостояние её граждан.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2701636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Переход от экстенсивных к интенсивным факторам, прежде всего к инновациям и развитию человеческого капитала, является главным условием для достижения устойчивого процветания в XXI веке.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831273" y="3840480"/>
            <a:ext cx="6267796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Понимание механизмов и факторов роста позволяет не только анализировать экономические процессы, но и формировать эффективную политику, направленную на построение сильной и конкурентоспособной экономики.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экономического роста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156364" cy="24273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Экономический рост представляет собой долгосрочное, устойчивое увеличение реального объёма производства товаров и услуг в экономике страны за определённый период времени.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Важно подчеркнуть, что речь идёт именно о реальном росте, то есть увеличении физического объёма продукции, а не о номинальном росте, вызванном инфляцией и повышением цен.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858000" y="1662545"/>
            <a:ext cx="4156364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Графически экономический рост можно представить как смещение кривой производственных возможностей вправо и вверх, что свидетельствует о расширении потенциала национальной экономики.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Такой рост становится возможным благодаря повышению производительности труда, внедрению новых технологий, увеличению объёмов капитала и развитию человеческого потенциала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89462" y="825038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Измерение экономического роста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831273" y="1753985"/>
            <a:ext cx="5818909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Для количественной оценки экономического роста используются макроэкономические показатели, главным из которых является валовой внутренний продукт (ВВП) — суммарная рыночная стоимость всех конечных товаров и услуг, произведённых на территории страны за год.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3258589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Для анализа динамики роста используют темп прироста реального ВВП, который показывает, на сколько процентов увеличился объём производства по сравнению с предыдущим периодом.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831273" y="4364182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Для международных сопоставлений и оценки уровня жизни часто применяют показатель ВВП на душу населения.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05098" y="459278"/>
            <a:ext cx="10141528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Экстенсивный путь экономического роста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305098" y="1720735"/>
            <a:ext cx="8321040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Экстенсивный экономический рост достигается за счёт количественного увеличения факторов производства при сохранении их прежнего качественного уровня.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288473" y="2643447"/>
            <a:ext cx="8345978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означает, что экономика растёт благодаря вовлечению в производство дополнительных ресурсов: освоению новых земель, строительству новых заводов, увеличению числа работников или объёма добываемого сырья.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Такой путь роста характерен для начальных этапов индустриализации, но он имеет свои пределы, так как ресурсы ограничены, а производительность труда остаётся неизменной.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18909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818909" y="1082733"/>
            <a:ext cx="5800205" cy="581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Интенсивный путь экономического роста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818909" y="1920240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Интенсивный экономический рост, в отличие от экстенсивного, основан на качественном совершенствовании и более эффективном использовании уже имеющихся факторов производства.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818909" y="2967644"/>
            <a:ext cx="6226233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Движущей силой такого роста является научно-технический прогресс, внедрение инновационных технологий, повышение квалификации рабочей силы и улучшение организации труда.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Именно интенсивный путь обеспечивает долгосрочное и устойчивое развитие, так как он ведёт к росту производительности и позволяет создавать больше продукции при тех же или даже меньших затратах ресурсов.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Смешанный тип роста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471353"/>
            <a:ext cx="8046720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реальной экономике экстенсивный и интенсивный пути роста редко встречаются в чистом виде.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Как правило, наблюдается их сочетание, образующее смешанный тип экономического роста.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518756"/>
            <a:ext cx="6650182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Даже в самых развитых странах, где доминируют интенсивные факторы, рост частично обеспечивается за счёт увеличения объёма капитала или привлечения трудовых мигрантов.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3740727"/>
            <a:ext cx="6650182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Однако стратегической целью любой современной экономики является переход к преимущественно интенсивному типу роста как к единственному источнику долгосрочного процветания.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853055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696691" y="1082733"/>
            <a:ext cx="5985163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производства и их роль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696691" y="2003367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Фундаментом любого производства и, следовательно, экономического роста, являются факторы производства, к которым относят труд, землю (природные ресурсы), капитал и предпринимательские способности.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696691" y="3117273"/>
            <a:ext cx="5818909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Труд представляет собой умственные и физические усилия людей, земля — все природные блага, используемые в производстве, а капитал — созданные человеком средства производства (здания, оборудование).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Предпринимательские способности — это особый ресурс, заключающийся в умении эффективно комбинировать все остальные факторы для создания товаров и услуг.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833351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Прямые факторы экономического роста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 прямым факторам экономического роста относят те, которые непосредственно определяют физическую способность экономики к росту.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626822"/>
            <a:ext cx="6650182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 ним относятся: увеличение численности и повышение качества трудовых ресурсов, рост объёма и улучшение качества основного капитала, совершенствование технологий и организации производства.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3840480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Также важную роль играет количество и качество природных ресурсов, которыми располагает страна, и развитие предпринимательской активности.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18909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818909" y="1082733"/>
            <a:ext cx="6032312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Косвенные факторы экономического роста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818909" y="1828800"/>
            <a:ext cx="581890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Косвенные, или факторы предложения, создают условия, необходимые для реализации потенциала, заложенного в прямых факторах.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Сюда входят такие аспекты, как снижение налогов на прибыль, расширение возможностей для получения кредитов, что стимулирует инвестиционную активность и предложение товаров.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818909" y="3699164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Кроме того, к косвенным факторам относят снижение цен на производственные ресурсы и рост эффективности распределения ресурсов между отраслями экономики.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2025-08-26T09:58:58Z</dcterms:created>
  <dcterms:modified xsi:type="dcterms:W3CDTF">2025-08-26T09:58:58Z</dcterms:modified>
</cp:coreProperties>
</file>