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7218" y="498764"/>
            <a:ext cx="4804756" cy="480475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1273" y="4572000"/>
            <a:ext cx="7481455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831273" y="833351"/>
            <a:ext cx="5985164" cy="53201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000000"/>
                </a:solidFill>
              </a:rPr>
              <a:t>Векторная графика</a:t>
            </a:r>
            <a:endParaRPr lang="en-US" sz="1900" dirty="0"/>
          </a:p>
        </p:txBody>
      </p:sp>
      <p:sp>
        <p:nvSpPr>
          <p:cNvPr id="6" name="Text 2"/>
          <p:cNvSpPr/>
          <p:nvPr/>
        </p:nvSpPr>
        <p:spPr>
          <a:xfrm>
            <a:off x="831273" y="1787236"/>
            <a:ext cx="5818909" cy="24273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Векторная графика представляет собой метод создания изображений с помощью математически описанных форм и линий.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 отличие от растровой графики, векторные изображения не зависят от разрешения, что обеспечивает их идеальную чёткость при масштабировании.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 Эта технология широко используется в дизайне, полиграфии и мультимедиа благодаря своей гибкости и качеству.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417715"/>
            <a:ext cx="10141527" cy="5818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векторной графики в анимации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446415"/>
            <a:ext cx="6650182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Векторная графика активно используется в 2D-анимации за счёт возможности плавного масштабирования и редактирования кадров без потери качества.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Анимационные программы позволяют создавать ключевые кадры, манипулировать контурами и цветами объектов.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454727" y="3009207"/>
            <a:ext cx="6650182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Это делает векторную анимацию экономичной по ресурсам и удобной для повторного использования.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454727" y="3898669"/>
            <a:ext cx="6650182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Векторная графика также обеспечивает высокое качество визуализации на различных устройствах, что делает её предпочтительным выбором для профессиональных аниматоров.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1273" y="708660"/>
            <a:ext cx="5985164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Векторная графика в полиграфии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831273" y="1803862"/>
            <a:ext cx="5818909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Для печатной продукции векторная графика является стандартом, так как гарантирует чёткие линии и точные цвета при любом размере.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831273" y="2734887"/>
            <a:ext cx="5818909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Она обеспечивает правильное отображение всех элементов логотипов и технических чертежей.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Использование векторных файлов минимизирует ошибки при печати и упрощает процесс подготовки макетов.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831273" y="4272742"/>
            <a:ext cx="5818909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Векторные изображения легко масштабируются, что позволяет избежать потери качества при изменении размеров.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417715"/>
            <a:ext cx="10141527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Технологии экспорта и импорта векторных файлов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662545"/>
            <a:ext cx="4414058" cy="16791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Современные графические редакторы поддерживают множество форматов, обеспечивая гибкость при переносе проектов между разными программами.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При экспорте важно правильно выбрать формат для сохранения всех элементов и атрибутов изображения.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6858000" y="1662545"/>
            <a:ext cx="4156364" cy="192855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Импорт данных из различных источников требует конвертации, что иногда приводит к потерям в точности или стилях.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Понимание особенностей различных форматов и их совместимости поможет минимизировать потери качества при конвертации.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498764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964276" y="450965"/>
            <a:ext cx="4893209" cy="98090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Масштабируемость и её значение в векторной графике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831273" y="1729047"/>
            <a:ext cx="5818909" cy="16791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Одним из главных достоинств векторной графики является её масштабируемость, которая позволяет использовать изображения от маленьких иконок до огромных баннеров без потери качества.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Это критично для создания универсальных продуктов, адаптирующихся под разные устройства и форматы.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831273" y="3665913"/>
            <a:ext cx="5818909" cy="16791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Именно благодаря масштабируемости векторные изображения остаются востребованными в современном дизайне и рекламе.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Векторная графика также отличается небольшим весом файлов, что ускоряет загрузку изображений на веб-страницах и снижает затраты на их передачу.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417715"/>
            <a:ext cx="10141527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тренды и развитие векторной графики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662545"/>
            <a:ext cx="6650182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Развитие технологий привело к интеграции векторной графики с 3D-моделированием и освоению новых стилей, таких как flat design и material design.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454727" y="2676698"/>
            <a:ext cx="6650182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Появились инструменты, позволяющие создавать динамичные и интерактивные векторные изображения для веба и мобильных приложений.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454727" y="3740727"/>
            <a:ext cx="6650182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Постоянное совершенствование программного обеспечения расширяет возможности профессионалов и новичков.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Это способствует упрощению процесса разработки и повышению качества пользовательского опыта.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696691" y="475904"/>
            <a:ext cx="5985034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646815" y="1172095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Векторная графика — это мощный инструмент, который обеспечивает высокое качество и универсальность изображений в различных сферах деятельности.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4696691" y="2560320"/>
            <a:ext cx="5818909" cy="192855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Её математическая основа и возможность масштабирования без искажений делают её незаменимой в современном дизайне и промышленности.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Изучение и освоение принципов векторной графики открывает широкие перспективы для творческой и профессиональной реализации.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750224"/>
            <a:ext cx="10141527" cy="5818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отличия векторной и растровой графики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936865"/>
            <a:ext cx="8661862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Векторная графика строится на основе геометрических примитивов: точек, линий, кривых и многоугольников, тогда как растровая — на сетке пикселей.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Масштабирование векторных изображений не ухудшает их качество, в то время как растровые теряют чёткость при увеличении.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454727" y="3532909"/>
            <a:ext cx="7656022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Также векторные файлы обычно имеют меньший размер и более удобны для редактирования.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Векторная графика идеально подходит для создания логотипов, иллюстраций и других графических элементов, требующих высокого качества при любом масштабе.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81396" y="542405"/>
            <a:ext cx="7253763" cy="5818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Геометрические примитивы в векторной графике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831273" y="1579418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Основу векторного изображения составляют точки, линии, кривые Безье и многоугольники, каждый из которых описывается с помощью координат и математических формул.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831273" y="2718262"/>
            <a:ext cx="5818909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Эти примитивы позволяют создавать сложные фигуры и обеспечивают высокую точность отображения.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Понимание работы с ними критично для качественного редактирования и создания векторных изображений.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831273" y="4272742"/>
            <a:ext cx="5818909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Векторные изображения масштабируемы без потери качества, что делает их идеальными для использования в различных медиаформатах.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417715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Принцип построения кривых Безье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662545"/>
            <a:ext cx="4156364" cy="21779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Кривые Безье — ключевой элемент векторной графики, они позволяют создавать плавные и точные линии с минимальным количеством управляющих точек.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Эти кривые основаны на математических алгоритмах, которые вычисляют положения точек вдоль линии на основе контрольных точек.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6866313" y="1662545"/>
            <a:ext cx="4156364" cy="21779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Их гибкость особенно ценна при создании сложных контуров и шрифтов.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Кривые Безье широко применяются в компьютерной графике и графическом дизайне благодаря своей способности сохранять чёткость и качество изображения при любом масштабировании.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818909" y="559031"/>
            <a:ext cx="5290271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Форматы файлов векторной графики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818909" y="1645920"/>
            <a:ext cx="5818909" cy="16791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Среди популярных форматов векторных файлов выделяются SVG, AI, EPS и PDF, каждый из которых имеет свои особенности и области применения.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SVG широко используется в веб-дизайне благодаря своей совместимости с браузерами и возможностью масштабирования.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5818909" y="3532909"/>
            <a:ext cx="5710844" cy="16791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Форматы AI и EPS чаще применяются в профессиональных графических редакторах и полиграфии.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PDF также удобен для обмена документами и сохранения макетов в фиксированном виде, благодаря чему он популярен среди дизайнеров и издательств.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750224"/>
            <a:ext cx="10141527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использования векторной графики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911927"/>
            <a:ext cx="7606145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Векторная графика обеспечивает безупречное качество при любом увеличении и позволяет легко изменять отдельные элементы изображения.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Благодаря меньшему размеру файлов она более эффективна при хранении и передаче данных.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454727" y="3366655"/>
            <a:ext cx="8254538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Кроме того, она идеально подходит для создания логотипов, технических чертежей и иллюстраций.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Векторная графика также поддерживает высокую чёткость и детализацию при масштабировании, что делает её незаменимой для создания инфографики и рекламных материалов.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1273" y="525780"/>
            <a:ext cx="6657196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Ограничения и недостатки векторной графики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831273" y="1729047"/>
            <a:ext cx="5818909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Несмотря на множество преимуществ, векторная графика не подходит для работы с фотореалистичными изображениями и фотографиями.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Сложные текстуры и цветовые переходы выражаются с трудом и требуют дополнительных приёмов.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831273" y="3291840"/>
            <a:ext cx="5818909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Также создание сложных векторных объектов требует значительных навыков и времени.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831273" y="4031673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Вместо векторной графики для фотореалистичных изображений лучше использовать растровую, которая позволяет более точно передать детали и оттенки.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46909" y="417715"/>
            <a:ext cx="10141527" cy="5818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программы для работы с векторной графикой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46909" y="1662545"/>
            <a:ext cx="9144000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Среди лидирующих программ выделяются Adobe Illustrator, CorelDRAW и Inkscape, каждая из которых предлагает мощные инструменты для создания и редактирования векторных изображений.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Adobe Illustrator ориентирован на профессионалов с большим набором функций.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246909" y="3998422"/>
            <a:ext cx="4156364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Inkscape — бесплатное решение с открытым исходным кодом, широко используемое в образовательных и любительских целях.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392487" y="3998422"/>
            <a:ext cx="4156364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CorelDRAW отличается удобным интерфейсом и широкими возможностями для работы с иллюстрациями и макетами.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498764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73825" y="808413"/>
            <a:ext cx="6028806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векторной графики в дизайне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90451" y="1695796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Векторная графика незаменима при создании логотипов, иконок и других элементов фирменного стиля, где важна чёткость и простота масштабирования.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490451" y="2818015"/>
            <a:ext cx="5818909" cy="24273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Она позволяет дизайнерам быстро модифицировать элементы и адаптировать их под различные носители.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Благодаря своей универсальности она востребована в рекламе, веб-дизайне и печатной продукции.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Векторная графика также облегчает интеграцию элементов в мультимедийные проекты и обеспечивает высокое качество изображения на разных устройствах.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2025-08-17T13:28:23Z</dcterms:created>
  <dcterms:modified xsi:type="dcterms:W3CDTF">2025-08-17T13:28:23Z</dcterms:modified>
</cp:coreProperties>
</file>