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253644"/>
            <a:ext cx="4987636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15142" y="4879571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573578" y="808413"/>
            <a:ext cx="646405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развития вычислительной техники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73578" y="1737360"/>
            <a:ext cx="5818909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Вычислительная техника стала неотъемлемой частью повседневной жизни, проникая во все сферы — от науки и промышленности до медицины, образования и быта.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Её развитие прошло путь от простейших счётных устройств до сверхмощных компьютеров и квантовых систем, кардинально изменив способы обработки информации.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истории вычислительной техники позволяет осознать закономерности технологического прогресса и предвосхитить будущие инновации.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90816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Микропроцессор и персональные компьютеры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803862"/>
            <a:ext cx="7714211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Создание первого микропроцессора Intel 4004 в 1971 году положило начало четвёртому поколению вычислительной техники.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793076"/>
            <a:ext cx="792202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Микропроцессор объединил все основные функции ЦП на одном чипе, что сделало возможным производство недорогих и компактных персональных компьютеров.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1970–1980-х годах появились Apple II, IBM PC и другие системы, которые вошли в дома, школы и офисы, начав цифровую революцию и массовую компьютеризацию общества.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642158"/>
            <a:ext cx="5985164" cy="9809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программного обеспечения и операционных систем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853738"/>
            <a:ext cx="5818909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усложнением аппаратуры развивалось и программное обеспечение: появились операционные системы (MS-DOS, UNIX, позже Windows, macOS, Linux), языки программирования (BASIC, Pascal, C, Java), офисные приложения и графические интерфейсы.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150524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Программное обеспечение стало независимой отраслью, определяющей функциональность компьютеров.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31273" y="4006735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интерфейс пользователя (GUI) и мышь сделали компьютеры доступными для неподготовленных пользователей.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Интернет и сетевые технологии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Создание ARPANET в 1969 году и последующее развитие интернета превратили компьютеры из автономных устройств в узлы глобальной сети.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54369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Появление протоколов TCP/IP, World Wide Web, электронной почты и поисковых систем изменило способы коммуникации, получения знаний и ведения бизнеса.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483033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Сеть позволила обмениваться данными, запускать удалённые вычисления и создавать распределённые системы, заложив основу цифрового общества.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727469" y="658784"/>
            <a:ext cx="4470429" cy="1379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тенденции: мобильные устройства и облачные технологии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2078182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2000-х годов доминирующими формами вычислительной техники стали смартфоны, планшеты и умные устройства, сочетающие высокую производительность и автономность.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3250276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Облачные технологии позволили хранить данные и запускать приложения на удалённых серверах, снижая потребность в мощном локальном оборудовании.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пользователи получили доступ к вычислительным ресурсам в любое время и в любом месте, что изменило образ жизни и работу.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Искусственный интеллект и суперкомпьютеры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суперкомпьютеры, такие как Frontier или Fugaku, достигают производительности в экзафлопсы и используются для моделирования климата, расчётов в физике, геномике и разработки ИИ. 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Искусственный интеллект, включая нейронные сети и машинное обучение, стал неотъемлемой частью вычислительной техники, применяясь в распознавании образов, переводе, автономных системах и робототехнике.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Вычислительная техника всё больше становится «умной» и автономной.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746567" y="675409"/>
            <a:ext cx="5985164" cy="5818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746567" y="1529542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История вычислительной техники — это непрерывный процесс миниатюризации, увеличения скорости и расширения возможностей, от механических счётчиков до квантовых компьютеров.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Будущее обещает развитие квантовых вычислений, биокомпьютеров, нейроинтерфейсов и полностью автономных интеллектуальных систем.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746567" y="3333404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этого пути позволяет не только оценить масштабы прогресса, но и осознанно участвовать в формировании цифрового будущего человечества.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Древние счётные устройства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845425"/>
            <a:ext cx="8819804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Первые инструменты для счёта появились ещё в Древнем Вавилоне, Египте и Китае: абак — доска с камешками или костяшками — позволял выполнять арифметические операции, используя позиционную систему.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устройства не имели автоматики, но стали основой для развития логики вычислений и формирования представлений о числах.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516284"/>
            <a:ext cx="902762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Абак использовался тысячелетиями и оказал влияние на создание более сложных механических счётных машин в Новое время.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642158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Механические калькуляторы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529542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XVII веке Блез Паскаль создал первую механическую суммирующую машину — «паскалину», способную складывать и вычитать многозначные числа с использованием шестерёнок.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265176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Позже Готфрид Вильгельм Лейбниц усовершенствовал конструкцию, добавив операции умножения и деления, заложив основы арифметического процессора.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31273" y="3740727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устройства, хотя и были медленными и громоздкими, продемонстрировали возможность автоматизации вычислений и вдохновили последующие поколения изобретателей.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458" y="874915"/>
            <a:ext cx="715881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Аналитическая машина Чарльза Бэббиджа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56458" y="2078182"/>
            <a:ext cx="3325091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середине XIX века английский математик Чарльз Бэббидж разработал проект Аналитической машины — прообраза современного компьютера, способного выполнять программу, хранить данные и управлять вычислениями.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613564" y="2078182"/>
            <a:ext cx="3325091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Машина должна была работать на перфокартах, как ткацкие станки Жаккара, и включала элементы, аналогичные процессору, памяти и устройствам ввода-вывода.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661862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Хотя устройство не было построено при жизни Бэббиджа, его идеи стали фундаментом для развития программирования и архитектуры ЭВМ.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777345" y="833351"/>
            <a:ext cx="6941647" cy="9809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Ады Лавлейс в становлении программирования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995055"/>
            <a:ext cx="5852160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Ада Лавлейс, сотрудничая с Бэббиджем, написала первый в истории алгоритм для Аналитической машины — вычисление чисел Бернулли, что сделало её первым в мире программистом.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поняла, что машина может обрабатывать не только числа, но и любой символический контент, предвосхитив концепцию универсальных вычислений.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411480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Её труды заложили теоретическую основу программирования и показали, что машины могут следовать сложным логическим инструкциям.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Электромеханические релейные машины XX века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670858" y="1662545"/>
            <a:ext cx="4380807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На рубеже XIX–XX веков появились электромеханические вычислители, использующие реле — электрические переключатели, способные работать в двух состояниях (включено/выключено), что соответствовало двоичной системе.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Такие машины, как «Марк-1» Говарда Айкена (1944), могли выполнять сложные расчёты для военных и научных задач, хотя были медленными и громоздкими.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696691" y="550718"/>
            <a:ext cx="6623685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Появление электронных ламп и первые ЭВМ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1529542"/>
            <a:ext cx="6608618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Создание электронных ламп позволило строить устройства с гораздо большей скоростью переключения, что привело к появлению первых электронных вычислительных машин.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1940-х годах были разработаны ENIAC (США, 1946) и МЭСМ (СССР, 1951) — огромные машины, занимавшие целые залы, потреблявшие много энергии и требовавшие постоянного охлаждения.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696691" y="3649287"/>
            <a:ext cx="6076604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ЭВМ использовали десятичную систему и программировались с помощью переключателей и проводов, что делало процесс трудоёмким.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Изобретение транзистора и второй этап развития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9144000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Открытие транзистора в 1947 году в Bell Labs стало революцией: он был меньше, надёжнее, потреблял меньше энергии и генерировал меньше тепла, чем электронные лампы.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363287" y="3707476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Переход на транзисторы позволил создавать более компактные, быстрые и доступные компьютеры — начался второй поколение ЭВМ.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824749" y="3707476"/>
            <a:ext cx="415636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Транзисторы стали основой интегральных схем и положили начало миниатюризации электроники, что сделало компьютеры пригодными для массового использования.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09" y="409402"/>
            <a:ext cx="4215722" cy="9809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Интегральные схемы и третье поколение ЭВМ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737360"/>
            <a:ext cx="4871258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1960-х годах появились интегральные схемы — микросхемы, в которых тысячи транзисторов и других элементов размещались на одном кристалле кремния.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2959331"/>
            <a:ext cx="5818909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позволило резко увеличить производительность, снизить стоимость и размеры компьютеров.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Компьютеры третьего поколения, такие как IBM System/360, стали универсальными, программируемыми и использовались в банках, на предприятиях и в научных центрах.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Параллельно развивались операционные системы и языки программирования высокого уровня.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2025-09-04T09:44:43Z</dcterms:created>
  <dcterms:modified xsi:type="dcterms:W3CDTF">2025-09-04T09:44:43Z</dcterms:modified>
</cp:coreProperties>
</file>