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4962698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31273" y="816725"/>
            <a:ext cx="5985164" cy="6192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Семейство Крестоцветные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831273" y="1562793"/>
            <a:ext cx="5611091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Семейство Крестоцветные — одно из крупных и широко распространённых семейств двудольных растений, объединяющее более 3800 видов, распространённых по всему миру.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Оно включает как дикорастущие, так и культурные формы, многие из которых имеют большое хозяйственное, пищевое и медицинское значение.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Название семейства происходит от формы цветка, в котором четыре лепестка расположены крест-накрест, что и дало основание для его названия.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8145" y="908165"/>
            <a:ext cx="10141526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Лекарственные и фитонцидные свойства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48145" y="2078182"/>
            <a:ext cx="3433156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Многие крестоцветные обладают выраженным биологическим действием: они выделяют фитонциды — летучие вещества, убивающие бактерии и грибки.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572000" y="2078182"/>
            <a:ext cx="3325091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Горчица, хрен и редька используются в народной медицине как отхаркивающие, согревающие и антимикробные средства.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8653549" y="2078182"/>
            <a:ext cx="3325091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составе этих растений содержатся гликозиды, такие как синигрин, которые при разрушении тканей образуют эфирные масла с острым вкусом и антисептическими свойствами.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696691" y="933104"/>
            <a:ext cx="5985034" cy="5818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Сорные виды и их роль в экосистемах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696691" y="1753985"/>
            <a:ext cx="5818909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 числу сорных растений семейства относятся пастушья сумка, дикая редька, желтушник и сурепка, которые быстро заселяют нарушенные участки, выполняя роль пионеров в восстановлении почвы.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Несмотря на то что они мешают сельскому хозяйству, эти растения служат источником пищи для насекомых, птиц и мелких животных.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4696691" y="3665913"/>
            <a:ext cx="5818909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Кроме того, они участвуют в круговороте веществ и помогают предотвратить эрозию почвы.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Также сорные растения могут служить индикаторами состояния почвы и окружающей среды.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750224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Агротехника и выращивание культурных форм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704109"/>
            <a:ext cx="7631084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Крестоцветные — холодостойкие растения, предпочитающие умеренные температуры и хорошо дренированные, плодородные почвы.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585258"/>
            <a:ext cx="8304415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Их выращивают как в открытом грунте, так и в теплицах, используя рассадный и безрассадный способы.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Важно соблюдать севооборот, так как многолетнее выращивание капусты на одном месте приводит к накоплению в почве возбудителей болезней, таких как кила и фитофтора.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Для профилактики заболеваний и повышения урожайности рекомендуется использовать качественные семена и проводить регулярную обработку почвы.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818909" y="1082733"/>
            <a:ext cx="5198312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Болезни и вредители крестоцветных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818909" y="1803862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Наиболее опасные вредители — крестоцветные блошки, капустная моль, совки и тля, которые повреждают листья, стебли и завязи.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5818909" y="2651760"/>
            <a:ext cx="5818909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Среди болезней — кила (грибковое заболевание, вызывающее уродливость корней), мозаика (вирусное поражение) и серая гниль.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Для защиты растений применяют агротехнические меры, биологические средства и, при необходимости, инсектициды и фунгициды, но с осторожностью, чтобы не нанести вред экосистеме.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750224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в научных исследованиях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2078182"/>
            <a:ext cx="9152313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Растение резуховидка Таля — один из ключевых модельных организмов в биологии, особенно в генетике, молекулярной биологии и физиологии растений.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Благодаря малому размеру генома, короткому жизненному циклу и простоте культивирования, оно используется для изучения механизмов цветения, устойчивости к стрессам, действия гормонов и генной экспрессии.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3790604"/>
            <a:ext cx="7963593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Исследования на этом растении легли в основу многих современных достижений в биотехнологии.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1024544"/>
            <a:ext cx="5985164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31273" y="1970116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Семейство Крестоцветные — одно из самых значимых в растительном мире, объединяющее виды, имеющие огромное значение в питании, медицине, сельском хозяйстве и науке.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31273" y="3075709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Эти растения не только обеспечивают человека ценными продуктами, но и поддерживают экологическое равновесие, служат объектами исследований и примером успешной адаптации к разным условиям.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4289367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Изучение крестоцветных помогает понять принципы организации растительного мира и улучшить качество жизни людей.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5636" y="833351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Систематическое положение и классификация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81396" y="2078182"/>
            <a:ext cx="3325091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Крестоцветные относятся к классу Двудольные, порядку Капустоцветные, что отражает их эволюционную близость к другим близкородственным семействам.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663440" y="2078182"/>
            <a:ext cx="3391593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Среди наиболее известных родов — капуста, редис, горчица, резуховидка Таля, последний из которых стал модельным организмом в генетических исследованиях.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8562109" y="2078182"/>
            <a:ext cx="3325091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Семейство объединяет травянистые растения, реже полукустарники, с выраженной адаптацией к разным климатическим зонам.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1165860"/>
            <a:ext cx="5985164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Распространение и среда обитания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31273" y="1936865"/>
            <a:ext cx="6251171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Представители семейства Крестоцветные встречаются повсеместно — от арктических широт до субтропиков, хотя наибольшее разнообразие видов сосредоточено в умеренных и сухих регионах Северного полушария.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31273" y="3125585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Они успешно растут на полях, лугах, по обочинам дорог, на пустырях и в горах, что говорит об их высокой экологической пластичности.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3940233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Многие виды, такие как пастушья сумка или дикая редька, считаются сорными, но при этом играют важную роль в экосистемах.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75022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Морфология стебля и листьев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95796"/>
            <a:ext cx="8877993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Стебли у крестоцветных чаще всего прямые, ветвистые, с черешковыми или сидячими листьями, расположенными поочерёдно.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Листья могут быть простыми или перисто-рассечёнными, с цельным или зубчатым краем, и часто образуют прикорневую розетку у основания растения.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3333404"/>
            <a:ext cx="8462356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У некоторых культурных форм, например у капусты, листья видоизменены и формируют плотные кочаны, служащие запасающими органами.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Цветки у крестоцветных собраны в соцветия-кисти, которые могут быть как простыми, так и сложными.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81149" y="1091045"/>
            <a:ext cx="4282484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строения цветка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81149" y="1911927"/>
            <a:ext cx="5752407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Цветки крестоцветных имеют типичное строение: они четырёхчленные, с двойным околоцветником, состоящим из четырёх зелёных чашелистиков и четырёх жёлтых или белых лепестков, расположенных крестообразно.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цветке шесть тычинок — четыре длинные и две короткие, и один пестик, образованный двумя сросшимися плодолистиками.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81149" y="3981796"/>
            <a:ext cx="517882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Такая структура обеспечивает эффективное привлечение насекомых-опылителей.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750224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Соцветие и механизм опыления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579418"/>
            <a:ext cx="700762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Цветки крестоцветных собраны в кистевидные соцветия, где нижние раскрываются раньше верхних, что увеличивает шансы на перекрёстное опыление.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485505"/>
            <a:ext cx="7182196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Опыление осуществляется преимущественно насекомыми — пчёлами, мухами, жуками, привлекаемыми яркими лепестками и нектаром.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Благодаря генетической совместимости и строению цветка у многих видов возможны как самоопыление, так и скрещивание, что способствует сохранению вида в разных условиях.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696691" y="542405"/>
            <a:ext cx="5985034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Плоды и семена крестоцветных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696691" y="1330036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Характерный плод крестоцветных — стручок или стручочек, представляющий собой вытянутую коробочку, раскрывающуюся двумя створками по бокам.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4696691" y="2419004"/>
            <a:ext cx="5195455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Внутри плода на перегородке располагаются мелкие, округлые или овальные семена, богатые маслом и белками.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Семена сохраняют всхожесть в почве в течение нескольких лет, что позволяет растениям быстро заселять нарушенные территории и пережидать неблагоприятные условия.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7898" y="1066107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растений в питании человека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847898" y="2078182"/>
            <a:ext cx="3325091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Многие представители крестоцветных являются важными овощными культурами: к ним относятся белокочанная и цветная капуста, брокколи, брюссельская капуста, редька, репа, турнепс и хрен.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621876" y="2078182"/>
            <a:ext cx="3325091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Эти растения богаты витаминами (особенно C и K), клетчаткой, антиоксидантами и фитонцидами, благотворно влияющими на пищеварение и иммунитет.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8553796" y="2078182"/>
            <a:ext cx="3325091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Их употребление в пищу способствует профилактике онкологических и сердечно-сосудистых заболеваний.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1215736"/>
            <a:ext cx="4597588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Масличные культуры семейства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31273" y="2111433"/>
            <a:ext cx="5328458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Крестоцветные включают важные масличные растения, такие как рапс и горчица, семена которых содержат до 40% растительного масла, используемого в пищевой, косметической и технической промышленности.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31273" y="3499658"/>
            <a:ext cx="5727469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Рапсовое масло — один из основных продуктов в рационе многих стран, а горчичное масло применяется как приправа и в народной медицине.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Кроме того, рапс активно используется для производства биодизеля, что делает его важным элементом агропромышленного комплекса.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2025-09-04T09:03:40Z</dcterms:created>
  <dcterms:modified xsi:type="dcterms:W3CDTF">2025-09-04T09:03:40Z</dcterms:modified>
</cp:coreProperties>
</file>