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90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976851" y="6309360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051665" y="625533"/>
            <a:ext cx="5985163" cy="6317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</a:rPr>
              <a:t>Вред алкоголя</a:t>
            </a:r>
            <a:r>
              <a:rPr lang="en-US" sz="2400" dirty="0">
                <a:solidFill>
                  <a:srgbClr val="000000"/>
                </a:solidFill>
              </a:rPr>
              <a:t>
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6051665" y="1529542"/>
            <a:ext cx="5818909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Алкоголь (этиловый спирт, этанол) — это мощное психоактивное вещество депрессивного действия, которое официально признано наркотическим ядом.
С точки зрения химии, этанол является универсальным растворителем, который легко преодолевает биологические барьеры и разрушает структуру клеток. 
Употребление алкоголя не является естественной потребностью человека, а представляет собой навязанную социальную привычку с тяжёлыми последствиями.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417715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Стадии алкоголизма: путь в никуда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537855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Алкоголизм — это не вредная привычка, а тяжёлое хроническое заболевание, имеющее прогредиентный (нарастающий) характер.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122218" y="3607724"/>
            <a:ext cx="468006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Сначала исчезает защитный рвотный рефлекс, затем формируется физическая потребность в спиртном для «нормального» самочувствия (похмельный синдром).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3607724"/>
            <a:ext cx="415636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финальной стадии происходит распад личности, полная потеря здоровья и социальных связей.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592282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Психические последствия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878676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Алкоголь — мощный депрессант:
кратковременная эйфория неизбежно сменяется апатией, тревожностью и раздражительностью.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2903023"/>
            <a:ext cx="581890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Длительное употребление ведёт к алкогольным психозам («белая горячка»), галлюцинациям и паранойе.
Суицидальные наклонности среди зависимых людей встречаются в десятки раз чаще, чем среди трезвенников. 
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12422" y="69203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Социальная деградация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712422" y="1496291"/>
            <a:ext cx="665018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Зависимый человек постепенно теряет интерес к учёбе, спорту, хобби и профессиональному росту.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712422" y="2477193"/>
            <a:ext cx="7772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Круг общения сужается до собутыльников, разрушаются отношения с семьёй и друзьями, утрачиваются морально-нравственные ориентиры.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712422" y="3429000"/>
            <a:ext cx="739001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Человек выпадает из социума, часто оказываясь в криминальной среде или становясь маргиналом без определённого места жительства.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782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07324" y="1224049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Разрушение мифов об алкоголе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07324" y="1911927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Миф о том, что алкоголь согревает, опасен: расширение сосудов создаёт иллюзию тепла, но на самом деле организм стремительно теряет тепловую энергию, что ведёт к переохлаждению.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07323" y="3050766"/>
            <a:ext cx="581890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Мнение о безвредности пива или слабоалкогольных коктейлей ошибочно: пивной алкоголизм развивается коварно и лечится сложнее водочного.
Понятия «безопасная доза» для детей и подростков не существует - любое количество этанола наносит вред. 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Правовая ответственность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54480"/>
            <a:ext cx="705750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Российское законодательство запрещает распитие алкоголя в общественных местах и появление в состоянии опьянения, что карается штрафами.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709949"/>
            <a:ext cx="6941127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несовершеннолетних такие инциденты ведут к постановке на учёт в полицию, что в будущем может закрыть дорогу в престижные вузы, на госслужбу или получение водительских прав. 
Вовлечение несовершеннолетнего в употребление алкоголя является уголовно наказуемым деянием. 
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46" y="399011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1082733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870364"/>
            <a:ext cx="691618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Здоровье - это главный ресурс человека, а трезвость - естественное и единственно нормальное состояние организма.
Отказ от алкоголя - это признак сильной, независимой личности, способной решать проблемы, а не прятаться от них в дурмане.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3607724"/>
            <a:ext cx="666680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Выбор в пользу здорового образа жизни сегодня - это гарантия успешной карьеры, крепкой семьи и долголетия в будущем.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825" y="833351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 действия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73825" y="1936865"/>
            <a:ext cx="3325091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Попадая в кровь, спирт обезжиривает поверхность эритроцитов, из-за чего они склеиваются в крупные сгустки («виноградные гроздья»).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тромбы закупоривают тончайшие капилляры, перекрывая доступ кислорода к тканям и органам.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478982" y="1936865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Наступающая гипоксия (кислородное голодание) воспринимается человеком как опьянение, но на самом деле это процесс массовой гибели клеток от удушья.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513811" y="941416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мозг и нервную систему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970116"/>
            <a:ext cx="581890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Мозг — главная мишень алкоголя, так как именно там концентрация этанола достигает максимума.
Токсины разрушают нейронные связи, отвечающие за память, логику и критическое мышление, что при длительном употреблении ведёт к деградации личности.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3803072"/>
            <a:ext cx="619298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подростков, чей мозг находится в стадии активного формирования, алкоголь вызывает необратимые задержки интеллектуального и эмоционального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22218" y="559031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Печень - главный фильтр организма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36762" y="1662545"/>
            <a:ext cx="525923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Печень принимает на себя основной удар, пытаясь нейтрализовать яд и расщепить его до безопасных компонентов.
Однако продукты распада этанола (ацетальдегид) токсичнее самого спирта, они убивают клетки печени, замещая их бесполезной жировой или соединительной тканью.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83433" y="1662545"/>
            <a:ext cx="415636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Итогом хронического отравления становится цирроз — смертельное заболевание, при котором орган перестаёт очищать кровь, и организм отравляет сам себя.
Своевременное обращение к врачу может спасти жизнь.
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1082733"/>
            <a:ext cx="5985164" cy="5818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Сердечно-сосудистая система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1803862"/>
            <a:ext cx="5735782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Алкоголь вызывает спазмы сосудов и повышает артериальное давление, заставляя сердце работать с чрезмерной нагрузкой.
Токсическое воздействие приводит к кардиомиопатии:
сердечная мышца становится дряблой, увеличивается в объёме и теряет способность эффективно перекачивать кровь.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414058"/>
            <a:ext cx="5818909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многократно повышает риск инфарктов и инсультов даже в молодом трудоспособном возрасте.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79418" y="550718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Пищеварение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579418" y="1596044"/>
            <a:ext cx="71323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Этанол обжигает слизистые оболочки рта, пищевода и желудка, нарушая выработку защитной слизи и провоцируя гастриты и язвы.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579418" y="2668385"/>
            <a:ext cx="6966065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 ударом оказывается поджелудочная железа: алкоголь заставляет её ферменты переваривать саму ткань железы, вызывая панкреонекроз - крайне болезненное и часто смертельное состояние.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579418" y="3857890"/>
            <a:ext cx="665018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Нарушается всасывание витаминов и микроэлементов, что приводит к истощению организма и снижению иммунитета.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648393" y="883227"/>
            <a:ext cx="5985164" cy="9808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Репродуктивная система: генетическая угроза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2078182"/>
            <a:ext cx="6392487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Алкоголь является мутагеном: он повреждает ДНК половых клеток, что ставит под угрозу здоровье будущих поколений.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034145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девушек этанол разрушает яйцеклетки, запас которых не обновляется в течение жизни, повышая риск рождения детей с отклонениями.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648393" y="4181302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юношей снижается выработка тестостерона, ухудшается качество семенного материала и развивается ранняя импотенция.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28058" y="600595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воздействия на подростков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128058" y="1662545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растущем организме печень ещё не вырабатывает достаточно ферментов для расщепления алкоголя, поэтому токсическое действие наступает быстрее и длится дольше.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Гормональный сбой, вызванный спиртным, тормозит физический рост и половое созревание подростка. 
Психологическая зависимость в юном возрасте формируется молниеносно, часто превращаясь в тяжёлый алкоголизм уже к совершеннолетию. 
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5818909"/>
            <a:ext cx="748145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73825" y="1257300"/>
            <a:ext cx="5985164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Алкоголь и рискованное поведение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73825" y="1903615"/>
            <a:ext cx="581890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Опьянение отключает инстинкт самосохранения и критическую оценку ситуации, что является главной причиной несчастных случаев.
Большинство утоплений, пожаров, падений с высоты и ДТП происходит в состоянии алкогольного опьянения. 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73825" y="3795741"/>
            <a:ext cx="534508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Пьяный человек становится лёгкой жертвой преступников или сам совершает противоправные действия из-за неконтролируемой агрессии.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943</Words>
  <Application>Microsoft Office PowerPoint</Application>
  <PresentationFormat>Широкоэкранный</PresentationFormat>
  <Paragraphs>64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2025-12-21T17:03:03Z</dcterms:created>
  <dcterms:modified xsi:type="dcterms:W3CDTF">2025-12-21T17:05:21Z</dcterms:modified>
</cp:coreProperties>
</file>