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739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899853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Клавиатура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787236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Клавиатура — одно из главных устройств ввода информации в компьютер, позволяющее человеку передавать команды, набирать тексты и управлять программами.
Современные клавиатуры насчитывают более ста клавиш, каждая из которых выполняет определённую функцию и занимает строго отведённое место. 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21971" y="617220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Дополнительная цифровая панель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172095" y="1662545"/>
            <a:ext cx="849560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Дополнительная цифровая панель, расположенная в правой части клавиатуры, содержит клавиши с цифрами от 0 до 9, знаки арифметических операций и отдельную клавишу Enter для удобного ввода числовых данных.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31767" y="166254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6" name="Text 3"/>
          <p:cNvSpPr/>
          <p:nvPr/>
        </p:nvSpPr>
        <p:spPr>
          <a:xfrm>
            <a:off x="631767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172095" y="3466407"/>
            <a:ext cx="4655127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панель активируется клавишей Num Lock: когда индикатор горит, нажатие клавиш вводит цифры, а при выключенном режиме те же клавиши работают как стрелки и клавиши навигации. 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31767" y="3466407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9" name="Text 6"/>
          <p:cNvSpPr/>
          <p:nvPr/>
        </p:nvSpPr>
        <p:spPr>
          <a:xfrm>
            <a:off x="631767" y="342484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542116" y="3532909"/>
            <a:ext cx="4655127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Цифровой блок особенно удобен при заполнении таблиц, выполнении математических расчётов и работе с бухгалтерскими программами, где требуется быстро вводить большие объёмы чисел.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001789" y="3532909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12" name="Text 9"/>
          <p:cNvSpPr/>
          <p:nvPr/>
        </p:nvSpPr>
        <p:spPr>
          <a:xfrm>
            <a:off x="6001789" y="349134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667096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Индикаторы клавиатуры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404851"/>
            <a:ext cx="5818909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большинстве клавиатур в правом верхнем углу расположены три светодиодных индикатора: Num Lock, Caps Lock и Scroll Lock, информирующие пользователя о текущем режиме работы устройства.
Когда загорается индикатор Caps Lock, все вводимые буквы автоматически становятся заглавными без удержания Shift, что бывает полезно при наборе аббревиатур, но может привести к случайным ошибкам в обычном тексте. 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563687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Индикатор Scroll Lock применяется значительно реже и в некоторых программах изменяет поведение клавиш-стрелок, заставляя их прокручивать содержимое окна вместо перемещения курсора.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клавиатур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79171"/>
            <a:ext cx="9227127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способу подключения клавиатуры делятся на проводные, соединяемые с компьютером через USB-кабель, и беспроводные, передающие сигнал по Bluetooth или радиоканалу, что освобождает рабочее пространство от лишних проводов.
По конструкции различают мембранные клавиатуры, в которых нажатие регистрируется прогибом резиновой мембраны, и механические, где каждая клавиша оснащена отдельным переключателем с характерным тактильным откликом и щелчком.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4422371"/>
            <a:ext cx="8877993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Существуют гибкие силиконовые клавиатуры, которые можно сворачивать в рулон и брать с собой в дорогу, а также виртуальные экранные клавиатуры, отображаемые на дисплеях планшетов и смартфонов.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422371" y="417715"/>
            <a:ext cx="5985163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Правила работы с клавиатурой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422371" y="1371600"/>
            <a:ext cx="7140633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Правильная посадка при работе с клавиатурой предполагает, что руки согнуты в локтях под прямым углом, запястья не опираются на край стола, а спина сохраняет ровное положение, что предотвращает усталость и боли в суставах.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422371" y="3034145"/>
            <a:ext cx="6941127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 слепой десятипальцевой печати, при котором каждый палец отвечает за определённую группу клавиш, позволяет набирать текст быстро и без постоянного взгляда на клавиатуру, существенно повышая производительность.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Через каждые 20–30 минут непрерывной работы рекомендуется делать короткие перерывы, выполнять разминку для кистей и переводить взгляд вдаль, чтобы снизить нагрузку на глаза и мышцы.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Уход за клавиатурой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95549"/>
            <a:ext cx="9975273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Клавиатуру необходимо регулярно очищать от пыли, крошек и мелкого мусора, которые скапливаются между клавишами и могут привести к залипанию кнопок или нарушению контакта.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842953"/>
            <a:ext cx="8919556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чистки используют сжатый воздух в баллончиках, мягкую кисточку и слегка влажные салфетки, протирая поверхность клавиш без применения агрессивных химических средств.
Нельзя допускать попадания жидкости внутрь устройства, поскольку вода и напитки вызывают окисление контактов и короткое замыкание, после которого клавиатура может полностью выйти из строя. 
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691" y="415637"/>
            <a:ext cx="3308465" cy="568590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101542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789709" y="924791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89709" y="1895302"/>
            <a:ext cx="5477741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Клавиатура остаётся одним из наиболее востребованных устройств ввода, без которого невозможно полноценно взаимодействовать с компьютером — от написания школьного сочинения до создания сложных программ.
Грамотное обращение с клавиатурой, соблюдение правил посадки и регулярный уход за устройством обеспечивают комфортную и продуктивную работу на протяжении многих лет.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3207" y="667096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создания клавиатуры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23207" y="2152996"/>
            <a:ext cx="3325091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Прародителем компьютерной клавиатуры стала пишущая машинка, изобретённая Кристофером Шоулзом в 1868 году, где буквы располагались в раскладке QWERTY, сохранившейся до наших дней.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23207" y="1612669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6" name="Text 3"/>
          <p:cNvSpPr/>
          <p:nvPr/>
        </p:nvSpPr>
        <p:spPr>
          <a:xfrm>
            <a:off x="723207" y="159604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97433" y="2152996"/>
            <a:ext cx="3325091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Первые клавиатуры для электронно-вычислительных машин появились в 1960-х годах и представляли собой громоздкие механические устройства с ограниченным набором символов.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97433" y="1612669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9" name="Text 6"/>
          <p:cNvSpPr/>
          <p:nvPr/>
        </p:nvSpPr>
        <p:spPr>
          <a:xfrm>
            <a:off x="4397433" y="159604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329353" y="2152996"/>
            <a:ext cx="3325091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развитием персональных компьютеров в 1980-х годах клавиатура приобрела привычный нам вид со стандартным расположением клавиш, а её конструкция стала компактной и удобной для повседневной работы.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329353" y="1612669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12" name="Text 9"/>
          <p:cNvSpPr/>
          <p:nvPr/>
        </p:nvSpPr>
        <p:spPr>
          <a:xfrm>
            <a:off x="8329353" y="159604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675409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Назначение клавиатуры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463040"/>
            <a:ext cx="5355821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Клавиатура служит для ввода текстовой информации — букв, цифр, знаков препинания и специальных символов — в память компьютера, что делает её незаменимым инструментом при создании документов, писем и сообщений.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Помимо набора текста, с помощью клавиатуры можно управлять операционной системой, запускать программы, переключаться между окнами и выполнять десятки других действий без использования мыши. 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389120"/>
            <a:ext cx="5031971" cy="16209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Клавиатура применяется в компьютерных играх для перемещения персонажей и выполнения игровых команд, а также в программировании, где каждый введённый символ является частью кода.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5875" y="392776"/>
            <a:ext cx="9711864" cy="5818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группы клавиш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85875" y="1729047"/>
            <a:ext cx="5031798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 клавиши клавиатуры разделены на несколько функциональных групп: 
• алфавитно-цифровые,
• функциональные, 
• клавиши управления курсором, 
• специальные и дополнительная цифровая панель.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497185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Алфавитно-цифровая группа занимает центральную часть клавиатуры и содержит буквы русского и латинского алфавитов, цифры от 0 до 9, а также знаки препинания и математические символы.
Такое разделение на группы помогает быстрее ориентироваться среди большого количества клавиш и эффективнее выполнять различные задачи.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771525"/>
            <a:ext cx="5985164" cy="8930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Алфавитно-цифровые клавиши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664622"/>
            <a:ext cx="5849389" cy="1236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Алфавитно-цифровой блок является самым крупным на клавиатуре и включает 47 клавиш с буквами, цифрами и вспомогательными символами, расположенными в несколько рядов.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2901142"/>
            <a:ext cx="6051665" cy="26018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нажатии клавиши на экране появляется соответствующий символ, а если одновременно удерживать клавишу Shift, вводится заглавная буква или верхний символ, нанесённый на ту же клавишу. 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Переключение между русской и английской раскладками осуществляется сочетанием клавиш, что позволяет вводить текст на разных языках без замены самого устройства. 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Функциональные клавиши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37360"/>
            <a:ext cx="9642764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Функциональные клавиши расположены в верхнем ряду клавиатуры и обозначены символами от F1 до F12, причём каждая из них выполняет особую задачу в зависимости от открытой программы. 
Клавиша F1 в большинстве приложений вызывает окно справки, F5 обновляет страницу в браузере, а F11 разворачивает окно программы на весь экран, что демонстрирует многофункциональность этого ряда.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8" y="3810000"/>
            <a:ext cx="8319828" cy="14187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Умение использовать функциональные клавиши значительно ускоряет работу за компьютером, поскольку заменяет несколько действий мышью одним нажатием.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5513" y="775162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Клавиши управления курсором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65513" y="1629295"/>
            <a:ext cx="5818909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Блок управления курсором включает четыре стрелки — вверх, вниз, влево и вправо, — а также клавиши Home, End, Page Up и Page Down.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Стрелки перемещают курсор на один символ или одну строку в соответствующем направлении, тогда как Home переносит его в начало строки, а End — в конец, что упрощает редактирование больших текстов.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Клавиши Page Up и Page Down позволяют пролистывать документ или веб-страницу на целый экран вверх или вниз, избавляя от необходимости многократно прокручивать колесо мыши.
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342900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Специальные клавиши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246909"/>
            <a:ext cx="774746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специальным клавишам относятся Enter, Backspace, Delete, Tab, Escape и пробел — каждая из них выполняет важнейшую роль при вводе и редактировании информации.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246909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120534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560320"/>
            <a:ext cx="852885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Клавиша Enter подтверждает введённую команду или переводит курсор на новую строку, Backspace удаляет символ слева от курсора, а Delete стирает символ справа, что позволяет оперативно исправлять ошибки.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560320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518756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82044"/>
            <a:ext cx="794696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Tab вставляет отступ в начале абзаца или переключает между полями ввода в диалоговых окнах, пробел разделяет слова в тексте, а Escape отменяет текущую операцию или закрывает открытое меню.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82044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F0F8"/>
          </a:solidFill>
          <a:ln/>
        </p:spPr>
      </p:sp>
      <p:sp>
        <p:nvSpPr>
          <p:cNvPr id="12" name="Text 9"/>
          <p:cNvSpPr/>
          <p:nvPr/>
        </p:nvSpPr>
        <p:spPr>
          <a:xfrm>
            <a:off x="731520" y="384048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A659D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5513" y="650471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Клавиши-модификаторы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65513" y="1529542"/>
            <a:ext cx="6708371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Клавиши Shift, Ctrl, Alt и Windows называются модификаторами, потому что сами по себе не вводят символы, а изменяют действие других клавиш при одновременном нажатии.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65513" y="2832561"/>
            <a:ext cx="6833062" cy="11575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Сочетание Ctrl+C копирует выделенный фрагмент текста в буфер обмена, Ctrl+V вставляет его в нужное место, а Ctrl+Z отменяет последнее действие — эти комбинации используются ежедневно миллионами людей по всему миру.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65513" y="4222865"/>
            <a:ext cx="721544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Клавиша Windows открывает меню «Пуск» операционной системы, а в сочетании с другими кнопками позволяет быстро сворачивать окна, делать снимки экрана и переключаться между рабочими столами.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1294</Words>
  <Application>Microsoft Office PowerPoint</Application>
  <PresentationFormat>Широкоэкранный</PresentationFormat>
  <Paragraphs>75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2026-02-26T17:37:40Z</dcterms:created>
  <dcterms:modified xsi:type="dcterms:W3CDTF">2026-02-27T09:57:31Z</dcterms:modified>
</cp:coreProperties>
</file>