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8320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500842"/>
            <a:ext cx="5985163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Критерии вида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051665" y="1479665"/>
            <a:ext cx="4636463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 представляет собой основную структурную единицу биологической систематики и ключевой этап эволюционного процесса.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Совокупность специфических признаков и свойств, позволяющих выделить группу особей в самостоятельный таксон, объединяется понятием «критерии вида». 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9709" y="692035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Географический критерий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89709" y="2078182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Географический критерий определяет область распространения вида, называемую ареалом, которая может быть сплошной, разорванной или ленточной.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89709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6" name="Text 3"/>
          <p:cNvSpPr/>
          <p:nvPr/>
        </p:nvSpPr>
        <p:spPr>
          <a:xfrm>
            <a:off x="789709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49965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Границы ареала формируются под воздействием физических преград, климатических условий и наличия пищевых ресурсов, ограничивающих свободное расселение особей.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9" name="Text 6"/>
          <p:cNvSpPr/>
          <p:nvPr/>
        </p:nvSpPr>
        <p:spPr>
          <a:xfrm>
            <a:off x="4389120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237913" y="2078182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этот критерий не является абсолютным, так как существуют виды-космополиты с огромными ареалами и узколокальные эндемики.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237913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12" name="Text 9"/>
          <p:cNvSpPr/>
          <p:nvPr/>
        </p:nvSpPr>
        <p:spPr>
          <a:xfrm>
            <a:off x="8237913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399" y="415636"/>
            <a:ext cx="3308465" cy="567461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82385" y="766849"/>
            <a:ext cx="598503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Этологический критерий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82385" y="1629295"/>
            <a:ext cx="6277207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Этологический критерий охватывает особенности поведения животных, которые играют решающую роль в коммуникации и половом отборе. 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Специфические брачные ритуалы, песни птиц, звуковые сигналы насекомых и методы заботы о потомстве помогают безошибочно узнать партнёра своего вида.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2385" y="3973484"/>
            <a:ext cx="639248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Поведенческие различия служат мощным этологическим барьером, предотвращающим напрасную трату гамет и ошибочное спаривание между близкородственными видами.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9956" y="800100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(эволюционный) критерий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89956" y="2144684"/>
            <a:ext cx="348522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Исторический критерий рассматривает общность происхождения группы организмов и единую эволюционную судьбу вида во времени.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9956" y="1604356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6" name="Text 3"/>
          <p:cNvSpPr/>
          <p:nvPr/>
        </p:nvSpPr>
        <p:spPr>
          <a:xfrm>
            <a:off x="689956" y="15627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48522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филогенетических связей позволяет установить предковые формы и проследить пути дивергенции, приведшие к формированию современного таксона.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9" name="Text 6"/>
          <p:cNvSpPr/>
          <p:nvPr/>
        </p:nvSpPr>
        <p:spPr>
          <a:xfrm>
            <a:off x="4389120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169217" y="2144684"/>
            <a:ext cx="348522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Единство исторического развития подтверждается палеонтологическими находками и сравнительно-анатомическими исследованиями, связывающими вид в единую систему родства.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169217" y="1604356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12" name="Text 9"/>
          <p:cNvSpPr/>
          <p:nvPr/>
        </p:nvSpPr>
        <p:spPr>
          <a:xfrm>
            <a:off x="8169217" y="15627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75409"/>
            <a:ext cx="3050771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Относительность критериев вида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762298"/>
            <a:ext cx="520737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Относительность критериев вида заключается в том, что ни один из них в отдельности не может служить универсальным и исчерпывающим доказательством видовой принадлежности.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042458"/>
            <a:ext cx="5207375" cy="22776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Географические ареалы разных видов могут перекрываться, морфологические признаки варьироваться под влиянием среды, а экологические ниши иногда совпадать.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Только комплексный системный анализ всех характеристик даёт объективное основание для выделения вида как самостоятельной биологической единицы.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Популяционная структура вида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745673"/>
            <a:ext cx="8753302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 существует в природе не как монолитное образование, а в форме системы популяций, связанных между собой генным потоком.
Популяционная структура обеспечивает устойчивость вида к изменениям среды, позволяя сохранять генетическое разнообразие и высокий адаптивный потенциал.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32909"/>
            <a:ext cx="757289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на уровне популяций происходят микроэволюционные процессы, которые при накоплении мутаций и действии отбора могут привести к появлению новых видов.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255" y="440575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16280" y="771084"/>
            <a:ext cx="598503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716280" y="1755083"/>
            <a:ext cx="5746447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Критерии вида представляют собой фундаментальный инструмент биологической науки, позволяющий систематизировать и упорядочить многообразие живой природы.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Понимание видовой специфики необходимо не только для теоретической классификации, но и для практической разработки стратегий охраны редких организмов и сохранения биоразнообразия.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15884" y="4605251"/>
            <a:ext cx="671668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вида в современной биологии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37855"/>
            <a:ext cx="740632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 определяется как совокупность популяций особей, обладающих наследственным сходством морфофизиологических признаков и способных к скрещиванию с образованием плодовитого потомства.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820837"/>
            <a:ext cx="7124007" cy="16763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организмы населяют определённый ареал и занимают сходные экологические ниши в природе, будучи репродуктивно изолированными от других подобных групп.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Биологическая концепция вида базируется на генетическом единстве и общности эволюционной судьбы составляющих его особей. 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134" y="390698"/>
            <a:ext cx="3308465" cy="58548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1" y="941416"/>
            <a:ext cx="6641608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Сущность и назначение критериев вида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914400" y="1820208"/>
            <a:ext cx="5552901" cy="919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Критерии вида служат диагностическими инструментами, позволяющими систематикам различать таксономические группы и определять видовую принадлежность организмов.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914401" y="3122954"/>
            <a:ext cx="5552902" cy="9193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Каждый отдельный признак характеризует лишь одну сторону биологии вида, поэтому для точной идентификации необходимо использование всего комплекса характеристик.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914401" y="4339244"/>
            <a:ext cx="524485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совокупности критериев позволяет преодолеть ограничения, накладываемые изменчивостью живых организмов и конвергентным сходством.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83969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Морфологический критерий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421476"/>
            <a:ext cx="748976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Морфологический критерий основывается на сходстве внешнего и внутреннего строения особей, принадлежащих к одному виду.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460567"/>
            <a:ext cx="7992923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признак исторически являлся первым и основным способом классификации, позволяя визуально разделять организмы по форме тела, окраске и анатомическим особенностям.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Несмотря на удобство применения, данный критерий не может служить единственным доказательством видовой принадлежности из-за существования полового диморфизма и внутривидовой изменчивости. 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2047" y="828684"/>
            <a:ext cx="3834678" cy="9809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Виды-двойники и </a:t>
            </a:r>
            <a:r>
              <a:rPr lang="en-US" sz="2200" b="1" dirty="0" err="1">
                <a:solidFill>
                  <a:srgbClr val="000000"/>
                </a:solidFill>
              </a:rPr>
              <a:t>ограничения</a:t>
            </a:r>
            <a:r>
              <a:rPr lang="en-US" sz="2200" b="1" dirty="0">
                <a:solidFill>
                  <a:srgbClr val="000000"/>
                </a:solidFill>
              </a:rPr>
              <a:t> морфологии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98764" y="1978429"/>
            <a:ext cx="596853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природе широко распространены виды-двойники, которые практически неразличимы по анатомическому строению, но репродуктивно изолированы друг от друга.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98765" y="3295291"/>
            <a:ext cx="5597236" cy="21393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Ярким примером служат малярийные комары или некоторые виды дрозофил, имеющие идентичную внешность, но разный хромосомный набор и брачное поведение.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Наличие таких организмов доказывает недостаточность использования только морфологических признаков для точной научной систематики. 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28625" y="583969"/>
            <a:ext cx="942804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Физиологический критерий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85493" y="2094808"/>
            <a:ext cx="28958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Физиологический критерий предполагает сходство всех процессов жизнедеятельности, включая обмен веществ, раздражимость и механизмы гомеостаза.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328625" y="1496291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6" name="Text 3"/>
          <p:cNvSpPr/>
          <p:nvPr/>
        </p:nvSpPr>
        <p:spPr>
          <a:xfrm>
            <a:off x="1285494" y="1496291"/>
            <a:ext cx="541896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Ключевым аспектом здесь выступает специфика размножения, такая как сроки беременности, длительность брачных периодов и биохимическая совместимость половых клеток.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9" name="Text 6"/>
          <p:cNvSpPr/>
          <p:nvPr/>
        </p:nvSpPr>
        <p:spPr>
          <a:xfrm>
            <a:off x="4389120" y="14962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065698" y="2136371"/>
            <a:ext cx="301061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Различия в физиологии часто создают барьер для скрещивания между разными видами, даже при их значительном внешнем сходстве.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065698" y="1579418"/>
            <a:ext cx="498764" cy="498764"/>
          </a:xfrm>
          <a:prstGeom prst="arc">
            <a:avLst>
              <a:gd name="adj1" fmla="val 0"/>
              <a:gd name="adj2" fmla="val 21600000"/>
            </a:avLst>
          </a:prstGeom>
          <a:solidFill>
            <a:srgbClr val="E5EEFF"/>
          </a:solidFill>
          <a:ln/>
        </p:spPr>
      </p:sp>
      <p:sp>
        <p:nvSpPr>
          <p:cNvPr id="12" name="Text 9"/>
          <p:cNvSpPr/>
          <p:nvPr/>
        </p:nvSpPr>
        <p:spPr>
          <a:xfrm>
            <a:off x="8065698" y="155448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A8BE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380807" y="708660"/>
            <a:ext cx="6686809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Биохимический критерий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380807" y="1504604"/>
            <a:ext cx="674993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Биохимический критерий базируется на анализе химического состава клеток и тканей, а также структуре специфических белков и нуклеиновых кислот.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Различия в последовательности аминокислот в полипептидах или нуклеотидов в ДНК позволяют надёжно дифференцировать таксоны, вызывающие споры у систематиков. 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0807" y="3840480"/>
            <a:ext cx="637586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Синтез уникальных ферментов, гормонов и вторичных метаболитов является строго видоспецифичным признаком, отражающим глубокие генетические различия.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625533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Генетический (цитогенетический) критерий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21229"/>
            <a:ext cx="717341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Генетический критерий считается одним из самых надёжных, так как он характеризует кариотип — строго определённое число, форму и размеры хромосом.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566559"/>
            <a:ext cx="8237913" cy="17394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Различия в хромосомном наборе создают непреодолимые препятствия для конъюгации хромосом в мейозе у гибридов, обеспечивая репродуктивную изоляцию и стерильность потомства.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Даже незначительные изменения в структуре генетического материала могут привести к видообразованию и разделению популяций на самостоятельные виды. 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783475"/>
            <a:ext cx="5985034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Экологический критерий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504604"/>
            <a:ext cx="5474794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Экологический критерий описывает совокупность факторов внешней среды, необходимых для существования вида, и его функциональную роль в биоценозе.
</a:t>
            </a:r>
            <a:endParaRPr lang="ru-RU" sz="1500" dirty="0">
              <a:solidFill>
                <a:srgbClr val="000000"/>
              </a:solidFill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Каждый вид занимает строго определённую экологическую нишу, характеризующуюся специфическими требованиями к температуре, влажности, типу почвы и кормовой базе.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30" y="4054415"/>
            <a:ext cx="5241880" cy="82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Разные виды, обитающие на одной территории, обычно специализируются на различных ресурсах, что снижает прямую межвидовую конкуренцию.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930</Words>
  <Application>Microsoft Office PowerPoint</Application>
  <PresentationFormat>Широкоэкранный</PresentationFormat>
  <Paragraphs>82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2026-02-24T11:48:48Z</dcterms:created>
  <dcterms:modified xsi:type="dcterms:W3CDTF">2026-02-24T11:54:13Z</dcterms:modified>
</cp:coreProperties>
</file>