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72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5253644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051665" y="658784"/>
            <a:ext cx="5985163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Лыжный спорт </a:t>
            </a: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051665" y="1529542"/>
            <a:ext cx="5818909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Лыжный спорт — это один из самых популярных зимних видов спорта, заключающийся в передвижении человека по снегу на лыжах.
Он гармонично сочетает в себе полезную нагрузку на все группы мышц с закаливанием организма на свежем морозном воздухе.
Занятия лыжами доступны практически каждому школьнику, ведь для первых шагов достаточно ближайшего парка или школьного стадиона, а не только профессиональных трасс.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38102" y="525780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Прыжки на лыжах с трамплина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38102" y="1662545"/>
            <a:ext cx="4455622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Прыжки с трамплина — это дисциплина для самых смелых, где лыжник совершает стремительный разгон по специально подготовленной крутой горе.
Затем атлет выполняет затяжной полёт, стараясь преодолеть максимальное расстояние и приземлиться как можно дальше от точки своего отрыва.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375862" y="1662545"/>
            <a:ext cx="415636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Судьи внимательно оценивают дальность прыжка, технику полета, аэродинамику и обязательную красоту приземления телемарком с выпадом одной ноги.
В этот момент спортсмены буквально парят в воздухе, мастерски используя свои лыжи как настоящие крылья для длительного планирования.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711" y="415636"/>
            <a:ext cx="3174394" cy="54032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714895" y="417715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Фристайл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388225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Фристайл — это акробатический вид лыжного спорта, включающий в себя выполнение сальто, вращений и трюков на трамплинах или катание по бугристой трассе (могул).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909455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Лыжники-фристайлисты демонстрируют чудеса гибкости и координации, превращая спорт в настоящее экстремальное шоу.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714895" y="4189615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вид очень популярен среди молодёжи и постоянно развивается, добавляя новые, всё более сложные элементы в программу соревнований.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858289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Спортивное ориентирование на лыжах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40080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интеллектуальный вид спорта, где участник должен с помощью карты и компаса найти контрольные пункты в зимнем лесу за минимальное время.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Лыжник должен не только быстро бежать, но и на ходу выбирать оптимальный маршрут через сетку лыжней, принимая решения в условиях усталости.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362604" y="2078182"/>
            <a:ext cx="3325091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Ориентирование отлично развивает память, внимательность и умение «читать» местность.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631" y="494060"/>
            <a:ext cx="4017307" cy="51946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500842"/>
            <a:ext cx="5985164" cy="9808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Подготовка лыж: Секреты скольжения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679171"/>
            <a:ext cx="561940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хорошего результата лыжи необходимо готовить, нанося на скользящую поверхность специальные парафины и мази держания.
Выбор смазки зависит от температуры воздуха, влажности и структуры снега: 
ошибка в подготовке может лишить спортсмена шансов на победу.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56364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крупных соревнованиях у сборных команд есть целые бригады сервисменов, которые тестируют десятки вариантов смазки перед стартом.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791787"/>
            <a:ext cx="10141527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Польза лыж для здоровья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81396" y="2078182"/>
            <a:ext cx="3150524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лыжные прогулки отлично тренируют сердце и лёгкие, развивают выносливость и укрепляют иммунитет, помогая меньше болеть простудами.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60772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Движения на лыжах задействуют мышцы спины, рук и ног, способствуя формированию правильной осанки и крепкого мышечного корсета.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312727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активный отдых в зимнем лесу помогает снять школьный стресс, улучшить настроение и зарядиться бодростью.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475904"/>
            <a:ext cx="5985164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221971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Лыжный спорт — это увлекательный мир, открытый для всех, кто хочет быть сильным, здоровым и активным.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2086495"/>
            <a:ext cx="58189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учит нас преодолевать трудности, любить природу и наслаждаться движением, невзирая на мороз и ветер. 
Вставайте на лыжи вместе с друзьями или родителями, ведь зима — это не повод сидеть дома, а время для новых спортивных достижений. 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9956" y="8749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появления лыж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565265" y="2211185"/>
            <a:ext cx="3541222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 находят наскальные рисунки, подтверждающие, что древние люди использовали подобия лыж ещё тысячи лет назад для охоты в глубоком снегу.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264429" y="2211185"/>
            <a:ext cx="36576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Изначально они были не средством развлечения, а жизненной необходимостью для выживания и передвижения в суровых зимних условиях.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179724" y="2211185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Лишь в конце XIX века в Скандинавии лыжи начали превращаться в спортивный инвентарь, появились первые официальные гонки и правила соревнований.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43847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783475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Лыжный спорт в России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620982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Наша страна, славящаяся своими долгими и снежными зимами, исторически является одной из ведущих держав в мировом лыжном спорте.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2759825"/>
            <a:ext cx="5818909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Российские и советские атлеты, такие как Раиса Сметанина, Елена Вяльбе и Александр Большунов, завоевали множество олимпийских медалей, став легендами спорта.
Ежегодно проводится массовая гонка «Лыжня России», в которой принимают участие сотни тысяч человек — от профессиональных чемпионов до школьников и любителей. 
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849976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Экипировка лыжника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71105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Основной инвентарь состоит из лыж, подобранных по росту и стилю катания, лёгких палок для отталкивания и специальных ботинок, которые крепятся к лыжам.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2510444"/>
            <a:ext cx="618466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Современная одежда для лыжника шьётся из качественных синтетических материалов, которые отводят влагу от тела и сохраняют тепло даже при интенсивном движении.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064029" y="3981796"/>
            <a:ext cx="802178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Правильно подобранная экипировка не только обеспечивает комфорт и скорость на дистанции, но и защищает спортсмена от травм и переохлаждения.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636029" y="525780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Классический стиль передвижения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313411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Классический ход — это традиционный способ катания, при котором лыжи движутся параллельно друг другу по специально проложенной лыжне.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2635135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имитирует обычную ходьбу или бег, требуя от спортсмена хорошей координации и умения делать мощный толчок ногой для скольжения.
Именно с этого стиля обычно начинают обучение на уроках физкультуры, так как он закладывает базу для правильной техники владения лыжами.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95549" y="525780"/>
            <a:ext cx="10141527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Коньковый стиль передвижения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795549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Коньковый ход напоминает движения конькобежца или роллера, когда лыжник совершает отталкивание от поверхности снега.
Это происходит внутренней стороной лыжи под углом к направлению движения, что значительно быстрее классического стиля.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367549" y="1662545"/>
            <a:ext cx="440574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Данный ход используется на широких, плотно укатанных трассах без нарезанной лыжни и требует сильных рук.
Для успешного катания коньковым ходом также необходимы крепкий корпус и отличное чувство равновесия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376" y="415636"/>
            <a:ext cx="3091942" cy="565561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417715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Лыжные гонки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113905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Лыжные гонки — это олимпийский вид спорта, где атлеты соревнуются в скорости преодоления дистанций различной длины: от коротких спринтов до марафонов в 50 километров.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286001"/>
            <a:ext cx="5818909" cy="9920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Соревнования проходят на пересечённой местности с крутыми подъёмами и опасными спусками, что требует от гонщика не только выносливости, но и тактического мышления.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3429000"/>
            <a:ext cx="5818909" cy="13508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Побеждает тот, кто грамотно распределит свои силы по дистанции и пересечёт финишную черту первым.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5018" y="858289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Биатлон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65018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Биатлон является невероятно зрелищным видом спорта, который объединяет лыжную гонку со стрельбой из мелкокалиберной винтовки.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Спортсмен должен прийти на стрельбище с высоким пульсом, быстро успокоить дыхание и поразить пять маленьких мишеней.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01893" y="2078182"/>
            <a:ext cx="3502427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каждый промах следует штрафной круг или добавляется время. 
Лидер гонки может смениться в любой момент из-за одной ошибки в стрельбе.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3"/>
            <a:ext cx="4175185" cy="539881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636029" y="608907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Горнолыжный спорт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288473"/>
            <a:ext cx="5818909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равнинных лыж, горнолыжный спорт подразумевает спуск с гор на высоких скоростях по специально подготовленным трассам с воротами. 
Дисциплины варьируются от техничного слалома с частыми поворотами до скоростного спуска, где атлеты разгоняются быстрее автомобиля.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3906982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вид требует специальной жёсткой экипировки, шлема и мгновенной реакции, чтобы безопасно проходить виражи на ледяном склоне.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1057</Words>
  <Application>Microsoft Office PowerPoint</Application>
  <PresentationFormat>Широкоэкранный</PresentationFormat>
  <Paragraphs>66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2026-02-16T13:00:43Z</dcterms:created>
  <dcterms:modified xsi:type="dcterms:W3CDTF">2026-02-16T13:01:55Z</dcterms:modified>
</cp:coreProperties>
</file>