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39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85164" y="500842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Психология одиночества</a:t>
            </a: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985164" y="1471353"/>
            <a:ext cx="4804757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Одиночество представляет собой сложное социально-психологическое явление, характеризующееся переживанием разобщённости с миром и отсутствием значимых эмоциональных связей.
Этот феномен не всегда тождественен физической изоляции, являясь глубоко субъективным чувством, которое может возникать даже в центре оживлённой толпы или внутри семьи.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65878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физическое здоровье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87731"/>
            <a:ext cx="8975321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Хроническое одиночество воспринимается организмом как стрессовая ситуация, угрожающая выживанию, что приводит к повышению уровня кортизола и артериального давления.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3416531"/>
            <a:ext cx="4655127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длительная социальная изоляция ослабляет иммунную систему, ухудшает качество сна и повышает риск сердечно-сосудистых заболеваний.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309360" y="3416531"/>
            <a:ext cx="465512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может привести к общему ухудшению состояния здоровья и снижению продолжительности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92282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психическое здоровье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554480"/>
            <a:ext cx="5818909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Длительное пребывание в состоянии одиночества является значимым фактором риска развития депрессии, тревожных расстройств и снижения когнитивных функций.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Отсутствие эмоциональной поддержки и социальной стимуляции может ускорять процессы старения мозга и способствовать развитию деменции в пожилом возрасте.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81302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активное социальное взаимодействие и поддержка близких людей могут снижать уровень стресса и улучшать общее психоэмоциональное состояние.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9338" y="633845"/>
            <a:ext cx="10141526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Когнитивные ловушки одиночества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939338" y="2078182"/>
            <a:ext cx="3009207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Люди, страдающие от хронического одиночества, склонны попадать в когнитивную ловушку, подсознательно ожидая негативной реакции от окружающих.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939338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6" name="Text 3"/>
          <p:cNvSpPr/>
          <p:nvPr/>
        </p:nvSpPr>
        <p:spPr>
          <a:xfrm>
            <a:off x="939338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защитному поведению, которое со стороны выглядит как холодность или высокомерие, что действительно отталкивает потенциальных друзей.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9" name="Text 6"/>
          <p:cNvSpPr/>
          <p:nvPr/>
        </p:nvSpPr>
        <p:spPr>
          <a:xfrm>
            <a:off x="4389120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296102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Такое поведение, в свою очередь, усугубляет чувство изоляции и укрепляет негативные убеждения о себе и окружающих.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296102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12" name="Text 9"/>
          <p:cNvSpPr/>
          <p:nvPr/>
        </p:nvSpPr>
        <p:spPr>
          <a:xfrm>
            <a:off x="8296102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33845"/>
            <a:ext cx="4886974" cy="9808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преодоления: работа над собой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795549"/>
            <a:ext cx="5818909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борьба с одиночеством начинается с принятия этого чувства как сигнала о необходимости изменений, а не как признака личной неполноценности. 
Развитие эмоционального интеллекта и навыков самосострадания помогает снизить тревожность и повысить уверенность в себе при общении.
Поиск новых интересов и хобби, общение с разными людьми расширяет круг общения и способствует преодолению одиночества.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преодоления: социальная активность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803862"/>
            <a:ext cx="892786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Поведенческие стратегии включают проактивный поиск социальных контактов через участие в волонтёрских проектах, клубах по интересам или образовательных группах.
Важно сместить фокус внимания с собственных переживаний на помощь другим людям или совместную деятельность, что естественным образом способствует сближению.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4148051"/>
            <a:ext cx="9975273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помогает создать доверительные отношения и почувствовать себя частью сообщества.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75656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1321724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Одиночество является неотъемлемой частью человеческого опыта, выполняющей важную регуляторную функцию в жизни личности и общества.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718262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Способность конструктивно справляться с этим состоянием, балансируя между потребностью в близости и необходимостью автономии, является показателем психологического здоровья.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389120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Осознанное отношение к одиночеству помогает человеку глубже понять себя и свои истинные потребности.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509155"/>
            <a:ext cx="10141528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и природа одиночества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62793"/>
            <a:ext cx="766433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психологии одиночество определяется как эмоциональное состояние, возникающее в ответ на разрыв между желаемым и фактическим уровнем социальных контактов человека.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562793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6" name="Text 3"/>
          <p:cNvSpPr/>
          <p:nvPr/>
        </p:nvSpPr>
        <p:spPr>
          <a:xfrm>
            <a:off x="523702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3449782"/>
            <a:ext cx="465512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переживание часто сопровождается чувствами тоски, тревоги и ощущением собственной ненужности, что сигнализирует о неудовлетворённой потребности в причастности.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3449782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9" name="Text 6"/>
          <p:cNvSpPr/>
          <p:nvPr/>
        </p:nvSpPr>
        <p:spPr>
          <a:xfrm>
            <a:off x="523702" y="34082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483927" y="3449782"/>
            <a:ext cx="4655127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различать объективную социальную изоляцию, когда контактов действительно мало, и субъективное восприятие одиночества, зависящее от внутренних ожиданий личности.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943600" y="3449782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9F1F6"/>
          </a:solidFill>
          <a:ln/>
        </p:spPr>
      </p:sp>
      <p:sp>
        <p:nvSpPr>
          <p:cNvPr id="12" name="Text 9"/>
          <p:cNvSpPr/>
          <p:nvPr/>
        </p:nvSpPr>
        <p:spPr>
          <a:xfrm>
            <a:off x="5943600" y="34082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3583B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492529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одиночества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788131" y="1321724"/>
            <a:ext cx="6641869" cy="29636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Роберт Вейс выделил два основных типа одиночества - социальное и эмоциональное.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• </a:t>
            </a:r>
            <a:r>
              <a:rPr lang="en-US" sz="1500" i="1" dirty="0">
                <a:solidFill>
                  <a:srgbClr val="000000"/>
                </a:solidFill>
              </a:rPr>
              <a:t>Социальное одиночество</a:t>
            </a:r>
            <a:r>
              <a:rPr lang="en-US" sz="1500" dirty="0">
                <a:solidFill>
                  <a:srgbClr val="000000"/>
                </a:solidFill>
              </a:rPr>
              <a:t> связано с отсутствием круга общения и чувства принадлежности к группе. Оно часто переживается как скука и маргинализация. 
• </a:t>
            </a:r>
            <a:r>
              <a:rPr lang="en-US" sz="1500" i="1" dirty="0">
                <a:solidFill>
                  <a:srgbClr val="000000"/>
                </a:solidFill>
              </a:rPr>
              <a:t>Эмоциональное одиночество</a:t>
            </a:r>
            <a:r>
              <a:rPr lang="en-US" sz="1500" dirty="0">
                <a:solidFill>
                  <a:srgbClr val="000000"/>
                </a:solidFill>
              </a:rPr>
              <a:t> вызвано нехваткой привязанности к конкретному человеку, и ощущается как острая пустота и заброшенность, которую невозможно заполнить простым нахождением среди людей.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71258" y="5178829"/>
            <a:ext cx="93102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21382" y="4532689"/>
            <a:ext cx="6567055" cy="12280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Социальное и эмоциональное одиночество могут сочетаться, усугубляя чувство изоляции и негативно влияя на психическое здоровье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3331" y="700347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Экзистенциальное одиночество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73331" y="2078182"/>
            <a:ext cx="336665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Экзистенциальное одиночество рассматривается философами и психологами гуманистического направления как фундаментальное условие человеческого бытия, от которого невозможно полностью избавиться.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148051" y="2078182"/>
            <a:ext cx="3699164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Оно связано с осознанием уникальности собственного опыта, конечности жизни и персональной ответственности за свой выбор, которую нельзя переложить на других.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62851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состояние может стать источником глубоких размышлений и внутреннего развития, способствуя поиску смысла жизни и аутентичности.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733598"/>
            <a:ext cx="4820992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Позитивный аспект: одиночество как уединение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53244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Необходимо разграничивать болезненное переживание одиночества и плодотворное состояние уединения, которое выбирается человеком добровольно.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225338"/>
            <a:ext cx="5818909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Уединение является необходимым условием для восстановления психических ресурсов, глубокой рефлексии, творческого процесса и самопознания.
Уединение помогает человеку лучше понять свои истинные желания и ценности, что способствует личностному росту и развитию.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23951" y="417715"/>
            <a:ext cx="1028942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причины возникновения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123950" y="1662545"/>
            <a:ext cx="4877839" cy="27856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Внутренние факторы одиночества часто коренятся в низкой самооценке, застенчивости и страхе отвержения, которые формируют избегающий тип поведения.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Когнитивные искажения заставляют человека интерпретировать нейтральные социальные сигналы как враждебные, создавая замкнутый круг недоверия и самоизоляции.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375862" y="1662545"/>
            <a:ext cx="4425487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ухудшению социальных навыков и дальнейшему снижению уверенности в себе.
Так формируется глубокая психологическая отчужденность, при которой даже искренние попытки окружающих пойти на контакт разбиваются о стену внутреннего напряжения и подозрительности.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716973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и культурные факторы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537855"/>
            <a:ext cx="6924502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Рост уровня одиночества в современном обществе связывают с процессами урбанизации, разрушением традиционных общинных связей и культом индивидуализма.
Высокая социальная мобильность и частая смена места жительства затрудняют формирование устойчивых долгосрочных отношений, делая контакты поверхностными и фрагментарными.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54285"/>
            <a:ext cx="5818909" cy="11076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информационного перегруза и повышенной стрессогенности люди часто испытывают трудности с эмпатией и глубоким взаимодействием.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675409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Одиночество в подростковом возрасте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29542"/>
            <a:ext cx="8121535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Подростковый период является одним из пиковых этапов переживания одиночества, что связано с процессом сепарации от родителей и поиском собственной идентичности.
Острое чувство непонятости и страх быть исключённым из группы сверстников могут приводить к замкнутости или, наоборот, к девиантному поведению ради привлечения внимания.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648075"/>
            <a:ext cx="9285316" cy="13811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этот период подростки часто испытывают внутренние конфликты, связанные с переоценкой ценностей и норм, что также может усугублять ощущение одиночества.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83722"/>
            <a:ext cx="5228532" cy="9808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цифровых технологий и социальных сетей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03367"/>
            <a:ext cx="5818909" cy="33401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Парадокс цифровой эпохи заключается в том, что при наличии круглосуточной связи многие люди чувствуют себя всё более изолированными.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Активное использование социальных сетей может усиливать чувство одиночества из-за постоянного сравнения своей реальной жизни с идеализированными образами других людей.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Это создаёт замкнутый круг, в котором стремление к общению в интернете углубляет ощущение социальной изоляции в реальности.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1022</Words>
  <Application>Microsoft Office PowerPoint</Application>
  <PresentationFormat>Широкоэкранный</PresentationFormat>
  <Paragraphs>74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2026-02-25T10:02:08Z</dcterms:created>
  <dcterms:modified xsi:type="dcterms:W3CDTF">2026-02-25T10:04:15Z</dcterms:modified>
</cp:coreProperties>
</file>