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8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976" y="519193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658784"/>
            <a:ext cx="5985164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Растительные сообщества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471353"/>
            <a:ext cx="4854633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Растительный мир нашей планеты не представляет собой хаотичное скопление отдельных организмов, а организован в сложные и устойчивые системы.
Эта тема раскрывает законы природы, по которым формируются леса, луга и болота, образуя единый зелёный покров Земли.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Искусственные сообщества (агроценозы)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795549"/>
            <a:ext cx="7207919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Искусственные сообщества создаются человеком для получения урожая и включают поля, сады, огороды и парки.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701636"/>
            <a:ext cx="7730836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отличие от природных систем, они неустойчивы и не могут существовать без постоянного ухода: полива, прополки и защиты от вредителей.
В таких сообществах обычно преобладает одна монокультура, что делает их уязвимыми для болезней и быстро истощает почву. 
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70798" y="1012467"/>
            <a:ext cx="5985164" cy="5818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Смена растительных сообществ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10413" y="1555264"/>
            <a:ext cx="5417859" cy="1873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Растительные сообщества не вечны, они постепенно сменяют друг друга в процессе естественного развития или под влиянием внешних факторов. 
Примером такой смены может служить зарастание озера, которое сначала превращается в болото, а затем, по мере накопления торфа и высыхания, сменяется лесом.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10413" y="3573375"/>
            <a:ext cx="5107308" cy="15593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месте вырубок или пожаров также происходит последовательная смена: 
сначала появляются светолюбивые травы, затем кустарники и мелколиственные деревья, и лишь потом восстанавливается коренной лес.
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72095" y="974667"/>
            <a:ext cx="10141528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Сезонные изменения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172095" y="1895302"/>
            <a:ext cx="4904509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Внешний облик растительного сообщества закономерно меняется в течение года в соответствии с сезонными ритмами природы.
Весной, до распускания листвы на деревьях, в лесу успевают отцвести ранние светолюбивые первоцветы, наполняя воздух ароматом.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342611" y="1895302"/>
            <a:ext cx="4302385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Летом развиваются теневыносливые травы, а осенью происходит массовое изменение окраски листьев и листопад. 
Это подготавливает растения к глубокому зимнему покою и защищает ветви от поломок под тяжестью снега.
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115984"/>
            <a:ext cx="5985164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для животных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1928553"/>
            <a:ext cx="5818909" cy="1901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Растительные сообщества служат домом и кормовой базой для огромного количества животных, от мелких насекомых до крупных млекопитающих.
Растения обеспечивают травоядных пищей, хищников — местами для засады, а птиц — материалом и укрытием для строительства гнёзд.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060806"/>
            <a:ext cx="5993476" cy="133415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Исчезновение или резкое изменение растительного покрова неизбежно ведёт к миграции или гибели животных, привыкших к определённым условиям обитания.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46662" y="891540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Охрана природных сообществ</a:t>
            </a:r>
            <a:r>
              <a:rPr lang="en-US" sz="2200" dirty="0">
                <a:solidFill>
                  <a:srgbClr val="000000"/>
                </a:solidFill>
              </a:rPr>
              <a:t>
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Хозяйственная деятельность человека часто приводит к разрушению уникальных природных сообществ, поэтому их охрана стала важной государственной задачей.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117273"/>
            <a:ext cx="750984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Создание заповедников, заказников и национальных парков позволяет сохранить эталонные участки дикой природы в их первозданном виде.
Бережное отношение к лесам и лугам помогает поддерживать биологическое разнообразие планеты и стабильность климата. 
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1795549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Растительные сообщества — это сложные природные системы, где каждый вид играет свою уникальную роль и тесно связан с соседями.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34393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Понимание законов их жизни и развития необходимо не только биологам, но и каждому человеку для грамотного взаимодействия с природой.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156364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Только оберегая целостность растительного покрова, мы можем гарантировать здоровье нашей планеты и благополучие будущих поколений.
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растительного сообщества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37607"/>
            <a:ext cx="8512233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Растительное сообщество, или фитоценоз, — это группа растений разных видов, длительное время произрастающих на одной территории и влияющих друг на друга.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618509"/>
            <a:ext cx="6666807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таком сообществе подбираются только те виды, которые способны успешно выживать в одинаковых условиях освещённости, влажности и плодородия почвы.
Каждый участник группы занимает свою определённую экологическую нишу, что позволяет избегать чрезмерной конкуренции и максимально использовать ресурсы среды.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775162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Видовой состав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1604356"/>
            <a:ext cx="6567055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Видовой состав сообщества определяет его внешний облик и название: например, если преобладают берёзы, то лес называют березняком, а если ковыль — ковыльной степью.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17767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Чем благоприятнее условия среды, тем богаче и разнообразнее видовой состав, включающий сотни различных трав, кустарников и деревьев.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364182"/>
            <a:ext cx="6575367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Виды, которые преобладают по численности и занимаемой площади, называются доминантами, так как именно они создают среду обитания для остальных организмов.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08660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Ярусность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37607"/>
            <a:ext cx="7855527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наиболее эффективного использования солнечного света растения в сообществе располагаются этажами, образуя так называемую ярусность.
Верхний ярус обычно занимают высокие светолюбивые деревья, под ними растут теневыносливые кустарники, а внизу располагаются травы и мхи. 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66160"/>
            <a:ext cx="7365076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Подземная ярусность также существует: корни разных растений уходят на разную глубину, что позволяет им добывать воду и минеральные вещества из разных слоёв почвы, не мешая соседям.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766849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Взаимосвязи растений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1587731"/>
            <a:ext cx="5818909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Внутри сообщества растения постоянно взаимодействуют, вступая в отношения конкуренции за свет, воду и питательные вещества.
Существуют и полезные связи, например, высокие деревья защищают нижние ярусы от ветра и палящего солнца, создавая мягкий микроклимат.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990109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встречаются примеры паразитизма, когда одни растения живут за счёт других, и симбиоза, когда виды помогают друг другу выживать.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966355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среды обитания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44931"/>
            <a:ext cx="884474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Формирование определённого растительного сообщества напрямую зависит от климатических условий, рельефа местности и состава почв.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142211"/>
            <a:ext cx="827116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Растения, в свою очередь, сами изменяют окружающую среду: они увлажняют воздух, создают тень и обогащают землю опавшей листвой и отмершими корнями.
Такая непрерывная связь между живыми организмами и неживой природой обеспечивает устойчивость и долголетие всей экосистемы. 
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39338" y="974667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Лесные сообщества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939338" y="1812175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Лес является самым сложным типом растительного сообщества, где главную роль играют деревья, образующие один или несколько древесных ярусов.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939338" y="3050771"/>
            <a:ext cx="6400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зависимости от преобладающих пород различают хвойные, лиственные и смешанные леса, каждый из которых имеет свой уникальный набор трав и кустарников.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939338" y="4156364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Лесная подстилка из опавших листьев и хвои служит домом для множества микроорганизмов и грибов, перерабатывающих органику.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Луговые сообщества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Луговые сообщества формируются на открытых пространствах с достаточным увлажнением и состоят преимущественно из многолетних травянистых растений.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8" y="3241964"/>
            <a:ext cx="8441496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Главной особенностью луга является образование плотной дернины — переплетённых корней и корневищ, которые защищают почву от размывания и высыхания.
Поскольку здесь нет затеняющих деревьев, все растения на лугу светолюбивы и вынуждены конкурировать за место под солнцем.
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908165"/>
            <a:ext cx="5985164" cy="5818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Болотные сообщества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745673"/>
            <a:ext cx="5295207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Болота возникают в условиях избыточного увлажнения почвы, где из-за недостатка кислорода органические остатки не разлагаются полностью, а превращаются в торф.
Растительность здесь специфическая: преобладают сфагновые мхи, осоки, а также кустарнички вроде клюквы, голубики и багульника.
Деревья на болотах, например сосны или берёзы, обычно выглядят угнетёнными и низкорослыми из-за бедной минеральными веществами среды.
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1023</Words>
  <Application>Microsoft Office PowerPoint</Application>
  <PresentationFormat>Широкоэкранный</PresentationFormat>
  <Paragraphs>61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Anna Izguzhina</cp:lastModifiedBy>
  <cp:revision>2</cp:revision>
  <dcterms:created xsi:type="dcterms:W3CDTF">2026-02-24T10:56:49Z</dcterms:created>
  <dcterms:modified xsi:type="dcterms:W3CDTF">2026-02-24T10:59:35Z</dcterms:modified>
</cp:coreProperties>
</file>