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5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4081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273" y="498764"/>
            <a:ext cx="4804756" cy="4804756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051665" y="833351"/>
            <a:ext cx="5985034" cy="5818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Спорт в жизни человека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051665" y="1745673"/>
            <a:ext cx="4946073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Спорт в современном мире вышел за рамки простого увлечения, став неотъемлемым элементом развития личности благодаря комплексному укреплению физического и психического здоровья.
Осознание этой ценности — ключевой шаг к самосовершенствованию и построению будущего, в котором здоровье является главным капиталом.
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Профилактика вредных привычек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571105"/>
            <a:ext cx="9975273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Увлечение спортом создаёт мощную альтернативу деструктивному поведению, так как курение, алкоголь и наркотики несовместимы с высокими спортивными результатами.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635135"/>
            <a:ext cx="8429105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Спортивная среда формирует круг общения с правильными ценностями, где модно быть здоровым и сильным, а не разрушать свой организм.
Подросток, инвестирующий силы в своё физическое развитие, подсознательно начинает бережнее относиться к своему здоровью, избегая факторов риска.
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4455" y="415636"/>
            <a:ext cx="3308465" cy="576087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73825" y="534093"/>
            <a:ext cx="5985164" cy="58188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Гипокинезия: болезнь XXI века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73825" y="1363287"/>
            <a:ext cx="5818909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Современный человек большую часть времени проводит в сидячем положении перед компьютером, что приводит к гипокинезии — недостатку двигательной активности, вызывающему атрофию мышц и застойные явления.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73825" y="2743200"/>
            <a:ext cx="5818909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Спорт является единственным действенным лекарством против этого «молчаливого врага», компенсируя последствия малоподвижного образа жизни.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73825" y="3815542"/>
            <a:ext cx="5818909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Регулярные разминки и тренировки восстанавливают нормальный кровоток и предотвращают развитие раннего остеохондроза и проблем со зрением.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417715"/>
            <a:ext cx="10141528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Любительский и профессиональный спорт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421476"/>
            <a:ext cx="91440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Важно различать спорт высоких достижений, направленный на рекорды ценой запредельных нагрузок, и массовую физическую культуру, целью которой является оздоровление.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2427316"/>
            <a:ext cx="9177251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большинства людей оптимальным выбором является именно физкультура, позволяющая поддерживать тонус без риска профессиональных травм и выгорания.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064029" y="3449782"/>
            <a:ext cx="8578735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Понимание этой границы помогает девятикласснику определить свои приоритеты: строить спортивную карьеру или использовать спорт как инструмент для поддержания качества жизни.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523703"/>
            <a:ext cx="4680065" cy="541989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77593" y="1232362"/>
            <a:ext cx="5985164" cy="58189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Умение проигрывать и побеждать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1903615"/>
            <a:ext cx="6101542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Спорт учит адекватно воспринимать как триумфы, так и неудачи, понимая, что проигрыш — это не конец пути, а повод проанализировать ошибки и стать лучше.
Здоровая конкуренция закаляет психику, избавляя от болезненного самолюбия и обучая уважению к сильному сопернику.
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77593" y="4006735"/>
            <a:ext cx="6018415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Эти эмоциональные качели формируют психологическую зрелость, необходимую для адекватной самооценки и выживания в конкурентной среде современного общества.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8188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Инвестиция в активное долголетие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354975"/>
            <a:ext cx="7764087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Привычки, заложенные в юности, определяют состояние здоровья человека на десятилетия вперёд: 
активный образ жизни замедляет процессы старения.
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576945"/>
            <a:ext cx="8279476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Люди, занимающиеся спортом с молодости, сохраняют ясность ума, подвижность суставов и высокий уровень энергии даже в преклонном возрасте.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3433156"/>
            <a:ext cx="6650182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Спорт — это долгосрочный вклад, дивиденды от которого вы будете получать в виде отсутствия хронических болезней и возможности наслаждаться жизнью до глубокой старости.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261" y="777947"/>
            <a:ext cx="3092423" cy="552796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8188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Заключение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1737360"/>
            <a:ext cx="5777345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Спорт в жизни человека — это осознанный выбор в пользу развития, дисциплины и здоровья, который каждый должен сделать сам.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2834640"/>
            <a:ext cx="683306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Никакие уроки физкультуры не дадут результата без внутреннего желания работать над собой и преодолевать собственные слабости.
Сделайте физическую активность частью своей повседневной жизни, и ваше тело скажет вам «спасибо», став надёжной опорой для реализации любых жизненных планов.
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на опорно-двигательный аппарат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563687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подростковом возрасте, когда происходит активный рост скелета, физические нагрузки важны для правильного формирования мышечного корсета и осанки.
Регулярные тренировки укрепляют костную ткань, что служит надёжной профилактикой травм и заболеваний позвоночника в будущем. 
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Развитая мускулатура поддерживает суставы, позволяя человеку легко переносить повседневные нагрузки.
Кроме того, физическая активность положительно влияет, улучшая концентрацию внимания, память и способствуя повышению учебной успеваемости.
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2742" y="294867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417715"/>
            <a:ext cx="4689287" cy="98090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Сердечно-сосудистая система и выносливость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1554480"/>
            <a:ext cx="658368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Аэробные нагрузки, такие как бег, плавание или езда на велосипеде, тренируют сердечную мышцу, увеличивая её ударный объём и эффективность перекачивания крови.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2631057"/>
            <a:ext cx="6616931" cy="10847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способствует снабжению всех органов и тканей кислородом, что напрямую влияет на общую работоспособность и снижение утомляемости.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65018" y="3715789"/>
            <a:ext cx="6583680" cy="11471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Здоровая сердечно-сосудистая система, сформированная в юности, значительно снижает риск развития гипертонии и ишемической болезни сердца в зрелом возрасте.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Метаболизм и контроль веса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255222"/>
            <a:ext cx="8495607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Физическая активность является мощнейшим регулятором обмена веществ, помогая организму эффективно перерабатывать полученные калории в энергию, а не откладывать их в жировые запасы.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452255"/>
            <a:ext cx="7913716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условиях современного обилия фастфуда и высококалорийной пищи спорт помогает поддерживать здоровый индекс массы тела и предотвращает развитие метаболического синдрома.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3665913"/>
            <a:ext cx="8936182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Баланс между потреблением энергии и её расходом — это основа не только внешней стройности, но и правильного функционирования эндокринной системы.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5160" y="498764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4799042" cy="98090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Психологическое здоровье и борьба со стрессом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227811"/>
            <a:ext cx="5818909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Во время интенсивных упражнений в организме происходит выброс эндорфинов и дофамина — нейромедиаторов, которые естественным образом улучшают настроение и снижают уровень тревожности.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507971"/>
            <a:ext cx="5436524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подростка, сталкивающегося с экзаменационными нагрузками и социальным давлением, спорт становится легальным и безопасным способом «разрядки» нервной системы.
Регулярные тренировки помогают бороться с симптомами депрессии, улучшают качество сна и повышают общую стрессоустойчивость.
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9956" y="958042"/>
            <a:ext cx="10141527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Воспитание волевых качеств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89956" y="2211185"/>
            <a:ext cx="3399905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Спорт — это школа характера, где человек учится преодолевать собственную лень, страх и неуверенность ради достижения поставленной цели.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222865" y="2211185"/>
            <a:ext cx="3649287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Необходимость соблюдать тренировочный режим и выкладываться на пределе возможностей воспитывает железную дисциплину и силу воли, которые затем переносятся на учёбу и карьеру.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096596" y="2211185"/>
            <a:ext cx="3325091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Умение не сдаваться после поражений и анализировать свои ошибки формирует стержень личности, необходимый для лидерства в любой сфере деятельности.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265" y="357447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6929568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Социализация и навыки коммуникации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1895302"/>
            <a:ext cx="5818909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Командные виды спорта, такие как футбол, баскетбол или волейбол, учат взаимодействовать в коллективе, чувствовать плечо партнёра и нести ответственность за общий результат.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175462"/>
            <a:ext cx="5818909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Эти социальные навыки общения в реальном мире, а не через экран смартфона, являются бесценным опытом для будущей профессиональной жизни.
Кроме того, совместное преодоление трудностей, радость побед и уроки поражений формируют характер, учат уважать соперника и развивают такие качества, как стойкость, скромность и умение расти над собой.
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на интеллект и учёбу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862051"/>
            <a:ext cx="8262851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Научные исследования подтверждают прямую связь между физической активностью и когнитивными способностями: 
спорт улучшает кровоснабжение головного мозга и стимулирует рост новых нейронных связей. 
Чередование умственной нагрузки с физической позволяет мозгу «перезагрузиться», что повышает концентрацию внимания и способность к запоминанию больших объёмов информации.
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761117"/>
            <a:ext cx="9975273" cy="133458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Ученики, занимающиеся спортом, часто демонстрируют более высокую академическую успеваемость благодаря умению грамотно распределять свои силы и время.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6600" y="440575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299258" y="874915"/>
            <a:ext cx="6127909" cy="581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000000"/>
                </a:solidFill>
              </a:rPr>
              <a:t>Тайм-менеджмент и самоорганизация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299258" y="1704109"/>
            <a:ext cx="6234545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Спортсмены вынуждены жить в условиях жёсткого дефицита времени, совмещая учёбу, тренировки и отдых, что волей-неволей учит их основам эффективного планирования.
Навык составления распорядка дня и следования ему помогает успевать сделать больше за тот же промежуток времени, что и сверстники.
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299258" y="3981796"/>
            <a:ext cx="5818909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Эта привычка ценить каждую минуту становится конкурентным преимуществом во взрослой жизни, где многозадачность является нормой.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1076</Words>
  <Application>Microsoft Office PowerPoint</Application>
  <PresentationFormat>Широкоэкранный</PresentationFormat>
  <Paragraphs>65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Anna Izguzhina</cp:lastModifiedBy>
  <cp:revision>2</cp:revision>
  <dcterms:created xsi:type="dcterms:W3CDTF">2026-02-17T14:12:06Z</dcterms:created>
  <dcterms:modified xsi:type="dcterms:W3CDTF">2026-02-17T14:13:20Z</dcterms:modified>
</cp:coreProperties>
</file>