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6725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106" y="500842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051665" y="5552902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5910349" y="500842"/>
            <a:ext cx="5985164" cy="581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Строение и функции ядра</a:t>
            </a:r>
            <a:r>
              <a:rPr lang="en-US" sz="2200" dirty="0">
                <a:solidFill>
                  <a:srgbClr val="000000"/>
                </a:solidFill>
              </a:rPr>
              <a:t> 
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910349" y="1554480"/>
            <a:ext cx="6101542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Клеточное ядро — это важнейший компонент эукариотической клетки, содержащий генетический материал и управляющий всеми процессами жизнедеятельности.
Наличие оформленного ядра является главным критерием разделения живой природы на два надцарства: 
• прокариоты (доядерные) и
• эукариоты (ядерные организмы). 
 В этом органоиде сосредоточена информация о строении белков, которая определяет морфологию, физиологию и биохимию всей клетки. 
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9585" y="550718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Функция хранения наследственной информации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839585" y="1321724"/>
            <a:ext cx="9975273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Ядро является главным хранилищем генетической информации организма, записанной в последовательности нуклеотидов молекул ДНК.
Двойная мембрана надёжно защищает ДНК от механических повреждений и воздействия агрессивных ферментов цитоплазмы, обеспечивая стабильность генома. 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839585" y="2876204"/>
            <a:ext cx="9975273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механизмам репарации (починки) ДНК, происходящим в ядре, клетка исправляет ошибки и мутации, сохраняя наследственный материал в неизменном виде.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7036" y="329372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648393" y="667096"/>
            <a:ext cx="5985164" cy="9809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Функция реализации генетической информации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928553"/>
            <a:ext cx="5818909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ядре происходит первый этап экспрессии генов — транскрипция, то есть синтез всех видов РНК (информационной, транспортной, рибосомальной) на матрице ДНК.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208713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Информационная РНК переписывает инструкции с генов и переносит их в цитоплазму к рибосомам, где происходит синтез белка.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648393" y="4206240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Таким образом, ядро регулирует все метаболические процессы в клетке, определяя, какие белки и в каком количестве нужно синтезировать в данный момент.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8145" y="914399"/>
            <a:ext cx="10141528" cy="53483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Репликация ДНК и подготовка к делению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748145" y="2078182"/>
            <a:ext cx="3325091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Перед делением клетки в ядре происходит важнейший процесс удвоения ДНК — репликация, обеспечивающая точное копирование генетической информации.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523850" y="2078182"/>
            <a:ext cx="3325091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Специальные ферменты расплетают двойную спираль и достраивают к каждой цепи комплементарную пару, создавая две идентичные молекулы ДНК.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183174" y="2068772"/>
            <a:ext cx="3325091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гарантирует, что каждая дочерняя клетка получит полный и неизменный набор хромосом, свойственный данному виду.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7572" y="447161"/>
            <a:ext cx="4430850" cy="572941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648393" y="1290551"/>
            <a:ext cx="5985164" cy="9808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Ядерно-цитоплазматическое отношение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2130725"/>
            <a:ext cx="5818909" cy="10863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нормальной работы клетки необходимо поддержание определённого соотношения между объёмом ядра и объёмом цитоплазмы.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573578" y="3466407"/>
            <a:ext cx="5818909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Когда клетка растёт, объём цитоплазмы увеличивается быстрее, чем поверхность ядра, что затрудняет обмен веществ и управление процессами.
Нарушение ядерно-цитоплазматического отношения служит сигналом к началу деления клетки, восстанавливающему оптимальный баланс. 
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47156" y="567344"/>
            <a:ext cx="10141527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ядерного аппарата разных клеток 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97280" y="1662545"/>
            <a:ext cx="4829695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Некоторые специализированные клетки, такие как эритроциты млекопитающих, в процессе созревания полностью утрачивают ядро.
Это позволяет им вместить больше гемоглобина, но лишает способности к делению и значительно сокращает срок жизни.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392487" y="1662545"/>
            <a:ext cx="4605251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 инфузорий наблюдается иное явление — ядерный дуализм, где макронуклеус отвечает за обмен веществ, а микронуклеус за половой процесс. 
Также встречается многоядерность, или синцитий, необходимая мышечным волокнам для эффективного управления огромным объёмом цитоплазмы.
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513811" y="1082733"/>
            <a:ext cx="5985164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513811" y="1970116"/>
            <a:ext cx="5544589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Клеточное ядро представляет собой сложный и высокоорганизованный центр управления, без которого невозможно существование и размножение большинства эукариотических клеток.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513811" y="3250276"/>
            <a:ext cx="5195455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Изучение строения ядра позволяет понять молекулярные основы наследственности, механизмы развития организма и причины возникновения генетических заболеваний.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550718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Общая характеристика и открытие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Впервые ядро описал шотландский ботаник Роберт Броун в 1831 году, обнаружив эту плотную структуру при изучении клеток орхидей.
Обычно в клетке содержится всего одно ядро сферической или овальной формы, что считается стандартом для большинства организмов.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встречаются и исключения в виде многоядерных клеток, которые можно наблюдать, например, в поперечно-полосатой мышечной ткани. 
Чаще всего ядро занимает центр, но в растительных клетках оно смещено к периферии из-за давления крупной центральной вакуоли.
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7"/>
            <a:ext cx="3308465" cy="510527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513811" y="957532"/>
            <a:ext cx="5985164" cy="5262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Ядерная оболочка (кариолемма)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513811" y="1794294"/>
            <a:ext cx="5818909" cy="198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Ядро отделено от цитоплазмы двойной мембраной: наружной и внутренней, между которыми находится перинуклеарное пространство.
Наружная мембрана непосредственно переходит в каналы эндоплазматической сети (ЭПС) и часто усеяна рибосомами, осуществляющими синтез белка. 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513811" y="3907766"/>
            <a:ext cx="5818909" cy="963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Внутренняя мембрана гладкая и изнутри подстилается ядерной ламиной — белковой сетью, которая поддерживает форму ядра и служит местом прикрепления хроматина.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05840" y="658784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Ядерные поры и транспорт веществ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05840" y="1537855"/>
            <a:ext cx="9975273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местах слияния наружной и внутренней мембран образуются сложные белковые структуры — ядерные поры, количество которых зависит от метаболической активности клетки.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05841" y="2566553"/>
            <a:ext cx="7862114" cy="153162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Через эти поры осуществляется избирательный транспорт: 
из ядра в цитоплазму выходят молекулы РНК и субъединицы рибосом, а внутрь поступают белки, ферменты и нуклеотиды. 
 Поровый комплекс функционирует как активный шлюз, пропуская только те молекулы, которые имеют специальную сигнальную последовательность. 
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24445"/>
            <a:ext cx="4546121" cy="587846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5818909" y="836762"/>
            <a:ext cx="5985164" cy="53483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Кариоплазма (ядерный сок)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818909" y="1620983"/>
            <a:ext cx="5818909" cy="12365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Внутреннее пространство ядра заполнено кариоплазмой — коллоидным раствором, который по своим физико-химическим свойствам напоминает цитоплазму, но отличается более высокой кислотностью.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5818909" y="2857499"/>
            <a:ext cx="5818909" cy="23795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состав ядерного сока входят вода, ионы, нуклеотиды, ферменты для репликации и транскрипции, а также различные виды РНК.
Кариоплазма создаёт благоприятную среду для взаимодействия ядерных структур и обеспечивает протекание биохимических реакций синтеза биополимеров. 
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650471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Хроматин: химический состав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662545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Основным компонентом ядра является хроматин, представляющий собой комплекс молекул ДНК, связанных со специфическими белками — гистонами.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3433156"/>
            <a:ext cx="43891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Гистоны формируют нуклеосомы — белковые коры, на которые наматывается нить ДНК, что обеспечивает компактную упаковку гигантских молекул наследственного материала.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325985" y="3433156"/>
            <a:ext cx="415636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период интерфазы (между делениями) хроматин находится в деконденсированном состоянии в виде тонких нитей, невидимых в световой микроскоп.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5508" y="346665"/>
            <a:ext cx="3308465" cy="58604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648393" y="741911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Эухроматин и гетерохроматин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645920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Хроматин в ядре неоднороден и делится на две функциональные формы: эухроматин (светлые участки) и гетерохроматин (тёмные плотные глыбки).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2651760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Эухроматин — это деспирализованные, активные участки ДНК, с которых в данный момент происходит считывание генетической информации (транскрипция).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648393" y="3657600"/>
            <a:ext cx="5818909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Гетерохроматин находится в сильно конденсированном состоянии и генетически неактивен, выполняя в основном структурную функцию и обеспечивая хранение «молчащих» генов.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Хромосомы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Перед началом деления клетки (митоза или мейоза) хроматин спирализуется и уплотняется в тысячи раз, формируя чётко видимые структуры — хромосомы.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668385"/>
            <a:ext cx="6650182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Каждая хромосома состоит из двух сестринских хроматид, соединённых в области первичной перетяжки — центромеры, к которой прикрепляются нити веретена деления.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674225"/>
            <a:ext cx="6650182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Компактизация ДНК в хромосомы необходима для того, чтобы равномерно и без повреждений распределить генетический материал между дочерними клетками.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4211" y="498764"/>
            <a:ext cx="4291014" cy="567774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82138" y="883227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Ядрышко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82138" y="1670858"/>
            <a:ext cx="5818909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Ядрышко — это плотное, немембранное тельце внутри ядра, которое хорошо окрашивается и видно в световой микроскоп во время интерфазы.
Его главная функция — синтез рибосомальной РНК (рРНК) и сборка больших и малых субъединиц рибосом из белков и РНК. 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2138" y="3773978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начале деления клетки ядрышки разрушаются, а их компоненты рассеиваются, чтобы вновь собраться в дочерних ядрах после завершения митоза.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1049</Words>
  <Application>Microsoft Office PowerPoint</Application>
  <PresentationFormat>Широкоэкранный</PresentationFormat>
  <Paragraphs>64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Anna Izguzhina</cp:lastModifiedBy>
  <cp:revision>2</cp:revision>
  <dcterms:created xsi:type="dcterms:W3CDTF">2026-02-20T16:27:35Z</dcterms:created>
  <dcterms:modified xsi:type="dcterms:W3CDTF">2026-02-20T16:30:03Z</dcterms:modified>
</cp:coreProperties>
</file>