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813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4979324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625533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Новый тренд — здоровье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396538"/>
            <a:ext cx="5818909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мире понятие моды вышло далеко за пределы красивой одежды или дорогих гаджетов, теперь быть модным — значит быть здоровым и сильным. 
 Успешные люди, блогеры и знаменитости своим примером доказывают, что отличная физическая форма помогает добиваться больших целей в жизни.
Здоровый образ жизни — это крутой и полезный выбор, который делает школьника уверенным в себе, активным и жизнерадостным. 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Закаливание и свежий воздух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555375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Прогулки на свежем воздухе в любую погоду отлично укрепляют иммунитет и помогают организму привыкнуть к перепадам температур.
Закалённый человек совсем не боится сквозняков или мокрого снега, потому что его тело умеет быстро согреваться и защищаться от холода.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Начните этот важный процесс с малого: старайтесь всегда тщательно проветривать свою комнату перед сном для крепкого отдыха.
Также полезно умываться прохладной водой по утрам, чтобы постепенно подготавливать свой организм к любым погодным условиям.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974667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Спорт и хорошее настроение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762298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 время физических упражнений в организме вырабатываются особые вещества — гормоны радости, которые мгновенно улучшают настроение.
Если вам грустно или вы получили плохую оценку, попробуйте просто побегать, попрыгать через скакалку или побить мяч.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4039985"/>
            <a:ext cx="581890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 — это лучшее лекарство от стресса и обид, которое помогает смотреть на мир с улыбкой.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Гаджеты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70611"/>
            <a:ext cx="792202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телефоны и планшеты полезны для учёбы, но чрезмерное увлечение ими крадёт наше время и портит зрение.
Настоящая жизнь с друзьями, футболом и приключениями происходит на улице, а не на экране смартфона.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32909"/>
            <a:ext cx="7523018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Быть модным — значит быть свободным от виртуальной зависимости и уметь находить интересные занятия в реальном мире.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32" y="713484"/>
            <a:ext cx="3890513" cy="530061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636029" y="1082733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Спорт с друзьями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2078182"/>
            <a:ext cx="581890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Заниматься физкультурой в компании друзей намного веселее и интереснее, чем в одиночку.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636029" y="3034145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Командные игры, такие как волейбол или эстафеты, учат нас дружить, поддерживать друг друга и вместе радоваться общим победам.
Вы можете создать свою дворовую команду или вместе записаться в спортивную секцию, чтобы стать сильнее и сплочённее. 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Режим дня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04109"/>
            <a:ext cx="7414953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 великие спортсмены и успешные люди живут по расписанию, потому что это помогает им всё успевать и не уставать.
Попробуйте составить свой режим дня, где будет время для уроков, спорта, помощи родителям и отдыха.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474720"/>
            <a:ext cx="711569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Организованность и дисциплина — это качества лидера, которые воспитываются через соблюдение простого распорядка.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1082733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945178"/>
            <a:ext cx="581890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Здоровый образ жизни — это не скучные правила, а увлекательный путь к красоте, силе и успеху.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2951018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Каждый день вы делаете выбор: съесть полезный фрукт или вредную конфету, пойти гулять или остаться лежать на диване.
Выбирайте здоровье, ведь быть здоровым, сильным и активным — это самое модное решение для современного человека!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79418" y="484216"/>
            <a:ext cx="10141528" cy="5818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Почему здоровье — это суперсила?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579418" y="1662545"/>
            <a:ext cx="4455622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Здоровье можно сравнить с полной зарядкой батарейки: когда энергии много, любые дела и учёба даются человеку очень легко.
Подобное состояние позволяет с интересом погружаться в игры, а крепкий иммунитет служит при этом надёжным невидимым защитным щитом.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475615" y="1662545"/>
            <a:ext cx="4123113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эффективно защищает весь организм от вирусов, помогая никогда не пропускать весёлые прогулки с друзьями из-за обычной простуды.
Быть здоровым — значит успешно заниматься любимым хобби, путешествовать и постоянно радовать родителей своими успехами, не отвлекаясь на болезни.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592282"/>
            <a:ext cx="5985164" cy="5818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Утренняя зарядка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529542"/>
            <a:ext cx="556952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Начинать день с простых упражнений — это лучшая привычка, которая помогает проснуться быстрее любого будильника.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2776451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Небольшая разминка разгоняет кровь по жилам, доставляя кислород к мозгу, что помогает лучше соображать на первых уроках в школе.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3948545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Достаточно потратить всего 10 минут на махи руками и приседания, чтобы зарядиться бодростью и отличным настроением на весь учебный день.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692035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Движение — это жизнь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587731"/>
            <a:ext cx="9135687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Наше тело создано природой для активности, поэтому долгое сидение за партой или компьютером нужно обязательно компенсировать движением.
Это не обязательно должен быть профессиональный спорт:
подходят танцы, катание на велосипеде, плавание или просто догонялки во дворе.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3483033"/>
            <a:ext cx="477981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Чем больше мы двигаемся, тем сильнее становятся наши мышцы и выносливее сердце, превращая нас в настоящих атлетов. 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434051" y="3483033"/>
            <a:ext cx="4156364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Регулярная физическая активность не только укрепляет здоровье, но и дарит огромный заряд бодрости и отличного настроения на весь предстоящий день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968" y="417324"/>
            <a:ext cx="4438939" cy="540158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1082733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Правильное питание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911927"/>
            <a:ext cx="487125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Наш организм похож на гоночный автомобиль, которому для победы требуется только самое качественное и полезное топливо.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2917767"/>
            <a:ext cx="5311833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Овощи, фрукты, каши и молочные продукты содержат витамины и «строительные материалы», необходимые ребёнку для роста и развития.
По-настоящему круто — это уметь отказаться от вредных чипсов и газировки в пользу яблока или орехов, заботясь о своём будущем. 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38102" y="617220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Вода — источник энергии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38102" y="1720735"/>
            <a:ext cx="450549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Человек большей частью состоит из воды, поэтому для правильной работы мозга и мышц нам необходимо регулярно пить чистую воду.
Часто, когда нам кажется, что мы устали или у нас болит голова, нашему организму просто не хватает нужной жидкости.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458989" y="1654233"/>
            <a:ext cx="4156364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Возьмите за полезное правило всегда носить с собой в школу красивую бутылочку с водой, чтобы поддерживать водный баланс.
Это простое действие позволит вам сохранять бодрость и оставаться активным на каждой перемене в течение всего учебного дня.
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600595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Гигиена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496291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Соблюдение правил личной гигиены — это признак взрослого и ответственного человека, который уважает себя и окружающих.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2502131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Регулярное мытьё рук, чистка зубов и душ помогают победить микробов, которые мечтают испортить нам здоровье.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3507971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Опрятный внешний вид, чистая одежда и аккуратная причёска всегда вызывают симпатию у одноклассников и учителей.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517467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Здоровый сон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671753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во время сна дети активно растут и восстанавливают силы, потраченные в течение дня на учёбу, активные игры и спортивные тренировки.
Если постоянно не высыпаться и сидеть в телефоне допоздна, на следующий день будешь чувствовать себя вялым, раздражительным и крайне невнимательным.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всегда оставаться бодрым и всё успевать, школьнику необходимо отдыхать не меньше 9-10 часов в течение каждых суток.
Качественный ночной отдых должен обязательно проходить в условиях полной темноты и тишины, которые способствуют правильному развитию и восстановлению всего организма.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636029" y="1082733"/>
            <a:ext cx="5985164" cy="5818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Королевская осанка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1828800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Ровная спина — это не только красиво, но и очень важно для правильной работы всех внутренних органов и хорошего зрения.
Когда мы сидим сгорбившись, мы выглядим неуверенно и быстрее устаём, а прямая спина сразу говорит о силе характера.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636029" y="3931920"/>
            <a:ext cx="581890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Следите за тем, как вы сидите за партой и носите рюкзак, чтобы в будущем избежать проблем с позвоночником.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1113</Words>
  <Application>Microsoft Office PowerPoint</Application>
  <PresentationFormat>Широкоэкранный</PresentationFormat>
  <Paragraphs>62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2026-02-16T15:59:08Z</dcterms:created>
  <dcterms:modified xsi:type="dcterms:W3CDTF">2026-02-16T16:00:19Z</dcterms:modified>
</cp:coreProperties>
</file>