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4821382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608907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детей в интернете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828800"/>
            <a:ext cx="4838007" cy="2576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Интернет даёт нам огромные возможности для учёбы, развлечений и мгновенного общения с друзьями со всего мира.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виртуальное пространство скрывает вполне реальные угрозы, поэтому каждому пользователю нужно знать строгие правила цифровой гигиены.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Фейковая информация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8986058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Далеко не все громкие заголовки, вирусные видеоролики и шокирующие новости в ленте отражают реальное положение дел в мире.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700953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Владельцы каналов намеренно придумывают пугающие слухи, чтобы привлечь больше подписчиков и заработать на размещении чужой рекламы.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Привыкайте критически мыслить и проверять сомнительные факты в нескольких официальных источниках, прежде чем верить прочитанному или пересылать пост одноклассникам.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8604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1207424"/>
            <a:ext cx="5985164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Игровые аккаунты и донаты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895302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Прокачанные персонажи и редкий инвентарь в популярных онлайн-играх стоят реальных денег, поэтому они постоянно привлекают внимание воров.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225338"/>
            <a:ext cx="6251171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Мошенники предлагают подросткам купить редкую броню с огромной скидкой, накрутить игровую валюту или обменяться предметами, а после перевода денег просто исчезают.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804756" y="458862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Привязывайте к своим аккаунтам надёжную электронную почту и никогда не переходите по сомнительным ссылкам с обещаниями бесплатного золота.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12916" y="617220"/>
            <a:ext cx="10141528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смартфона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12916" y="1654233"/>
            <a:ext cx="7365076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Телефон давно перестал быть просто средством связи, превратившись в главный ключ ко всем вашим личным тайнам, фотографиям и карманным деньгам.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512916" y="2942705"/>
            <a:ext cx="6650182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Обязательно ставьте на экран блокировку по отпечатку пальца или сложному ПИН-коду, чтобы при потере устройства посторонние люди не смогли прочитать ваши переписки.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512916" y="4397433"/>
            <a:ext cx="6650182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Регулярно обновляйте операционную систему, так как разработчики постоянно находят и закрывают свежие уязвимости, которыми пытаются воспользоваться хакеры.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636754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636029" y="833351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Публичные сети Wi-Fi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695796"/>
            <a:ext cx="5112327" cy="41729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Бесплатный интернет в торговых центрах, кафе и городских парках работает без нормального шифрования, из-за чего он абсолютно не защищён от перехвата данных.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Любой злоумышленник с обычным ноутбуком может сесть за соседний столик и через специальную программу прочитать все ваши сообщения или украсть пароли.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Находясь в открытой публичной сети, избегайте входа в банковские приложения, не оплачивайте покупки и не авторизуйтесь на важных сайтах.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517467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Куда обращаться за помощью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04604"/>
            <a:ext cx="9975273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вы случайно скачали вирус, столкнулись с шантажом или поняли, что перевели деньги мошенникам, не пытайтесь в одиночку скрыть эту ошибку.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Страх перед родительским наказанием часто заставляет подростков молчать, что даёт преступникам лишнее время списать больше денег или усилить давление.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724102"/>
            <a:ext cx="9975273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любой непонятной и пугающей ситуации сразу идите к родителям, обращайтесь к учителю информатики или звоните на бесплатную горячую линию психологической поддержки.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492529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504604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Правила поведения в виртуальной реальности практически ничем не отличаются от базовых правил выживания на улицах незнакомого чужого города.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2901142"/>
            <a:ext cx="6267796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Обычная внимательность, здоровый скептицизм и техническая грамотность помогают легко обойти большинство расставленных сетевыми мошенниками ловушек.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4297680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Тщательный контроль за собственными данными сохраняет ваши деньги, бережёт нервы и надёжно защищает личную репутацию на многие годы вперёд.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Цифровой след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95796"/>
            <a:ext cx="9094124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Любое действие в сети навсегда остаётся на удалённых серверах, формируя вашу постоянную виртуальную биографию.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Лайки, агрессивные комментарии, загруженные фотографии и даже история поисковых запросов никуда не исчезают после закрытия вкладки браузера.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965171"/>
            <a:ext cx="9094124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Спустя много лет эта забытая информация легко попадает в руки посторонних людей, будущих работодателей или приёмной комиссии университета.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513811" y="1082733"/>
            <a:ext cx="5985164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Защита личных данных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2078182"/>
            <a:ext cx="6359236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Номера телефонов, точный домашний адрес, номер школы и расписание спортивных секций нельзя выкладывать в открытый доступ на страницах социальных сетей.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Злоумышленники умело собирают эти разрозненные факты в единую базу, чтобы в дальнейшем использовать против вас или ваших родителей.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4655127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Настройте приватность своих профилей так, чтобы личная информация и список контактов отображались исключительно для круга близких друзей.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75162"/>
            <a:ext cx="10141527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Надёжные пароли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870364"/>
            <a:ext cx="9975273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Короткие комбинации из даты рождения, номера телефона или имени домашнего питомца хакерские программы подбирают за доли секунды.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75956"/>
            <a:ext cx="9626138" cy="20449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Надежный пароль должен содержать минимум двенадцать символов, включая заглавные буквы, цифры и специальные знаки в случайном порядке.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каждого почтового ящика, форума или социальной сети нужно придумывать свою уникальную комбинацию, чтобы при утечке с одного сайта преступники не получили доступ ко всем остальным аккаунтам.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315884" y="1224049"/>
            <a:ext cx="5985164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Двухфакторная аутентификация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315884" y="2078182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Даже самый сложный и длинный пароль могут украсть через заражённую ссылку или скопировать при случайном входе с чужого компьютера.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полностью обезопасить свои профили от взлома, обязательно включайте двойную проверку при авторизации на всех важных ресурсах.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315884" y="4763193"/>
            <a:ext cx="4838007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этом случае сайт дополнительно попросит ввести одноразовый код из СМС или специального приложения, который злоумышленники узнать физически не смогут.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833351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Опасность фишинга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845425"/>
            <a:ext cx="9260378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Киберпреступники массово создают точные визуальные копии популярных соцсетей, интернет-магазинов и банковских страниц для скрытой кражи чужих данных.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3574473"/>
            <a:ext cx="4655127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рассылают тревожные сообщения с требованием срочно подтвердить аккаунт, проголосовать за друга в конкурсе или забрать бесплатный приз.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151418" y="3574473"/>
            <a:ext cx="4746567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вы по неосторожности введёте логин и пароль на таком поддельном сайте, эта секретная информация моментально отправится напрямую на сервер мошенников.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885411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1215736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Вредоносные программы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2078182"/>
            <a:ext cx="6508865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 видом бесплатных версий платных игр, полезных учебных программ или читов часто прячутся опасные вирусы и трояны.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158836"/>
            <a:ext cx="6508865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установки они незаметно работают в фоновом режиме, копируют сохранённые пароли из браузера, показывают рекламу и перехватывают управление веб-камерой.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804756" y="4538749"/>
            <a:ext cx="6409113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Скачивайте любые приложения только из официальных цифровых магазинов и всегда проверяйте подозрительные скачанные файлы хорошим антивирусом перед их открытием.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Общение с незнакомцами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аватаркой милого ровесника на форуме или в многопользовательской онлайн-игре может скрываться абсолютно любой взрослый человек с плохими намерениями.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167149"/>
            <a:ext cx="9975273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Преступники умеют аккуратно втираться в доверие, выслушивать подростковые проблемы и постепенно выманивать интимные фотографии или точный домашний адрес.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Никогда не соглашайтесь на реальные встречи с интернет-знакомыми и сразу прекращайте общение при малейших попытках перевести разговор на личные темы.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8604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636029" y="700347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Кибербуллинг и травля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587731"/>
            <a:ext cx="5569527" cy="2576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Оскорбления, злые насмешки и массовые угрозы в комментариях наносят такой же сильный психологический вред, как и реальная драка в школьном коридоре.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кто-то начинает писать гадости на вашей странице, не вступайте в спор и не пытайтесь отвечать обидчикам взаимной агрессией.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636029" y="4613564"/>
            <a:ext cx="5237018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Молча блокируйте провокаторов, делайте скриншоты переписок для сохранения доказательств и обязательно рассказывайте о проблеме взрослым, которым вы доверяете.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2026-09-03T09:07:46Z</dcterms:created>
  <dcterms:modified xsi:type="dcterms:W3CDTF">2026-09-03T09:07:46Z</dcterms:modified>
</cp:coreProperties>
</file>