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73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18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888521"/>
            <a:ext cx="5985164" cy="4768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Буддизм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11680"/>
            <a:ext cx="5361709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Буддизм возник в Древней Индии в VI веке до нашей эры как практическое учение о природе человеческого сознания, избавлении от страданий и поиске внутренней свободы.
В отличие от большинства мировых религий, здесь нет концепции бога-создателя, догматов веры и требования слепого поклонения, поэтому буддизм часто изучают именно как философскую и психологическую систему.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Истоки учения и личность Будды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8277595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Основателем традиции был принц Сиддхартха Гаутама, который оставил богатство ради поиска ответа на вопрос, почему люди болеют, стареют и умирают.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3"/>
            <a:ext cx="7673745" cy="20201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Проведя годы в странствиях, аскезе и глубоких размышлениях, он достиг просветления – состояния предельной ясности ума, после чего стал называться Буддой, то есть «Пробужденным».
Оставшуюся часть жизни Гаутама посвятил обучению людей тому, как каждый человек может самостоятельно пройти этот же путь. 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305993" y="417715"/>
            <a:ext cx="6192982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Четыре благородные истины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305993" y="1197033"/>
            <a:ext cx="6724996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Свою первую проповедь Будда посвятил Четырем благородным истинам, которые стали логическим фундаментом всей буддийской философии.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05993" y="2177936"/>
            <a:ext cx="6951479" cy="4214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• </a:t>
            </a:r>
            <a:r>
              <a:rPr lang="en-US" sz="1500" b="1" dirty="0">
                <a:solidFill>
                  <a:srgbClr val="000000"/>
                </a:solidFill>
              </a:rPr>
              <a:t>Истина о страдании (Дуккха)</a:t>
            </a:r>
            <a:r>
              <a:rPr lang="en-US" sz="1500" dirty="0">
                <a:solidFill>
                  <a:srgbClr val="000000"/>
                </a:solidFill>
              </a:rPr>
              <a:t> — это постановка диагноза: признание факта, что жизнь неизбежно сопряжена с неудовлетворенностью и страданиями.
• </a:t>
            </a:r>
            <a:r>
              <a:rPr lang="en-US" sz="1500" b="1" dirty="0">
                <a:solidFill>
                  <a:srgbClr val="000000"/>
                </a:solidFill>
              </a:rPr>
              <a:t>Истина о причине страдания (Самудая)</a:t>
            </a:r>
            <a:r>
              <a:rPr lang="en-US" sz="1500" dirty="0">
                <a:solidFill>
                  <a:srgbClr val="000000"/>
                </a:solidFill>
              </a:rPr>
              <a:t> — это выявление источника болезни: страдания возникают из-за наших желаний, жажды и привязанностей.
• </a:t>
            </a:r>
            <a:r>
              <a:rPr lang="en-US" sz="1500" b="1" dirty="0">
                <a:solidFill>
                  <a:srgbClr val="000000"/>
                </a:solidFill>
              </a:rPr>
              <a:t>Истина о прекращении страдания (Ниродха)</a:t>
            </a:r>
            <a:r>
              <a:rPr lang="en-US" sz="1500" dirty="0">
                <a:solidFill>
                  <a:srgbClr val="000000"/>
                </a:solidFill>
              </a:rPr>
              <a:t> — это прогноз на выздоровление: доказательство того, что полное освобождение от страданий возможно.
• </a:t>
            </a:r>
            <a:r>
              <a:rPr lang="en-US" sz="1500" b="1" dirty="0">
                <a:solidFill>
                  <a:srgbClr val="000000"/>
                </a:solidFill>
              </a:rPr>
              <a:t>Истина о пути (Магга)</a:t>
            </a:r>
            <a:r>
              <a:rPr lang="en-US" sz="1500" dirty="0">
                <a:solidFill>
                  <a:srgbClr val="000000"/>
                </a:solidFill>
              </a:rPr>
              <a:t> — это рецепт врача: конкретный план действий, известный как Благородный Восьмеричный путь, ведущий к исцелению (нирване).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Природа неудовлетворенности (Дуккха)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379913"/>
            <a:ext cx="7872153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Первая истина утверждает, что человеческая жизнь неразрывно связана с переживанием боли, тревоги и внутреннего дискомфорта.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460567"/>
            <a:ext cx="6650182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Понятие «дуккха» шире обычного слова «страдание»: оно описывает базовую неудовлетворенность тем, что любые радостные моменты неизбежно заканчиваются.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90356"/>
            <a:ext cx="6650182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Буддизм не стремится запугать человека пессимизмом, а лишь трезво фиксирует хрупкость и изменчивость привычного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Причина страданий (Самудая)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Вторая истина объясняет, что корень всех страданий кроется в слепых желаниях, привязанностях и неведении относительно реальной природы вещей.
Люди привыкли цепляться за вещи, социальные роли и иллюзию стабильности, требуя от мира постоянства.
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468483"/>
            <a:ext cx="5818909" cy="10677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Чем сильнее человек пытается удержать то, что по законам природы должно исчезнуть, тем глубже оказывается его разочарование.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Прекращение страдания (Ниродха)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1803862"/>
            <a:ext cx="6940500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Третья истина заявляет: разорвать круг бесконечной тревоги возможно, если полностью устранить эгоистичные привязанности и заблуждения.
Состояние покоя, полной ясности и свободы от внутренних конфликтов называется нирваной. 
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8" y="3717985"/>
            <a:ext cx="7527096" cy="7850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Нирвана не означает смерть или уход в пустоту – это прекращение внутренней борьбы и спокойное восприятие реальности без иллюзий.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63176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525780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Восьмеричный путь (Магга)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487978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Четвертая истина предлагает практическое руководство по изменению жизни, состоящее из восьми последовательных шагов.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2760454"/>
            <a:ext cx="5579879" cy="27425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Путь включает в себя работу с мудростью (взгляды и намерения), нравственностью (речь, поступки, образ жизни) и дисциплиной ума (усилия, память, сосредоточение).
Буддизм настаивает на «срединном пути», отвергая как жесткое самоистязание, так и бездумную погоню за удовольствиями.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48906" y="899853"/>
            <a:ext cx="9857509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Карма и колесо перерождений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948906" y="2078182"/>
            <a:ext cx="3148641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Карма в буддизме – это универсальный закон причин и следствий, по которому осознанные мысли, слова и действия человека определяют его будущее состояние.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689031" y="2078182"/>
            <a:ext cx="2813937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Круговорот перерождений, обусловленный накопленными поступками и незнанием истины, называют сансарой.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212348" y="2078182"/>
            <a:ext cx="2813937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Человек сам создает свою судьбу принятыми решениями, без участия высших судей или слепого рока.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708660"/>
            <a:ext cx="6160770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Отсутствие неизменного "Я" (Анатман)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4" y="1820487"/>
            <a:ext cx="4932898" cy="36409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Одно из самых сложных положений буддизма утверждает, что у человека нет постоянной, вечной и неделимой души.
Личность представляет собой непрерывный поток из пяти элементов: физического тела, ощущений, восприятия, мыслей и сознания.
Осознание иллюзорности жесткого эго помогает избавиться от зацикленности на себе, гордыни и страха перед смертью.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Закон взаимозависимого происхождения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487978"/>
            <a:ext cx="6650182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Буддийская картина мира строится на идее, что ни одно явление во Вселенной не возникает само по себе, изолированно от других процессов.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743201"/>
            <a:ext cx="6650182" cy="8811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Каждая вещь, событие или мысль существуют только благодаря цепочке причин и меняются вместе с окружением.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006735"/>
            <a:ext cx="6650182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принцип учит системному взгляду на жизнь и показывает, как индивидуальный выбор каждого влияет на общее благополучие.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4647" y="567344"/>
            <a:ext cx="5818910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Буддийская этика и ненасилие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814647" y="1620982"/>
            <a:ext cx="5652655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Главным нравственным правилом традиции выступает ахимса – принцип ненанесения вреда любым живым существам мыслями, словами или делами.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14647" y="3059084"/>
            <a:ext cx="5652655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Развитие сострадания (каруна) и деятельной доброты (метта) направлено на преодоление злости, зависти и равнодушия.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814647" y="4339244"/>
            <a:ext cx="5652655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Этика здесь опирается не на страх наказания, а на понимание ценности жизни и единства человека с окружающим миром.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направления традиции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7113028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 временем буддизм разделился на несколько крупных ветвей, среди которых наиболее известны Тхеравада, Махаяна и Ваджраяна.
</a:t>
            </a: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
Тхеравада делает упор на индивидуальную дисциплину и строгое монашество, сохраняя древнейшие палийские тексты. 
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8" y="3931920"/>
            <a:ext cx="7363194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Махаяна и Ваджраяна выдвигают на первый план идеал бодхисаттвы – практика, который откладывает личный покой ради помощи всем остальным существам.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828137"/>
            <a:ext cx="5985164" cy="534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Медитация и осознанность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1906438"/>
            <a:ext cx="5818909" cy="3812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Медитация в буддизме служит инструментом самонаблюдения, позволяющим успокоить хаотичный поток мыслей и развить концентрацию.
Практикующий учится без лишних оценок и эмоций замечать процессы внутри тела и сознания, удерживая внимание в текущем моменте.
Регулярная тренировка ума помогает избавиться от импульсивных реакций и принимать взвешенные решения.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83411" y="941416"/>
            <a:ext cx="9789884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буддизма на мировую мысль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983411" y="2078182"/>
            <a:ext cx="3079631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Буддийские идеи сформировали культуру, искусство и систему ценностей большинства стран Восточной и Юго-Восточной Азии.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485803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Начиная с XIX века, восточная логика и теория сознания повлияли на западную философию, когнитивную науку и современные методы психотерапии.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210206" y="2078182"/>
            <a:ext cx="3262926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Понятия осознанности и кармы прочно закрепились в мировом интеллектуальном пространстве, сохранив практическую ценность.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605251" y="559031"/>
            <a:ext cx="5985163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605251" y="1562793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Буддизм предлагает человеку понятную систему самопознания, построенную на логике, личной ответственности и отказе от крайностей.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605251" y="2982191"/>
            <a:ext cx="5727469" cy="2454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Учение призывает не верить авторитетам на слово, а лично проверять философские выводы на собственном жизненном опыте.
Стремление к ясности ума, спокойствию и состраданию делает буддийскую мысль универсальной для понимания в любую историческую эпоху.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1044</Words>
  <Application>Microsoft Office PowerPoint</Application>
  <PresentationFormat>Широкоэкранный</PresentationFormat>
  <Paragraphs>63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Anna Izguzhina</cp:lastModifiedBy>
  <cp:revision>2</cp:revision>
  <dcterms:created xsi:type="dcterms:W3CDTF">2026-09-18T07:18:07Z</dcterms:created>
  <dcterms:modified xsi:type="dcterms:W3CDTF">2026-09-18T07:23:21Z</dcterms:modified>
</cp:coreProperties>
</file>