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3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7575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273" y="498764"/>
            <a:ext cx="4804756" cy="480475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926975" y="5636029"/>
            <a:ext cx="7481455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6051665" y="862643"/>
            <a:ext cx="5984904" cy="6918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Путешествие в космос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6051666" y="1725284"/>
            <a:ext cx="4231022" cy="33297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Ребята, сегодня мы с вами отправимся в самое настоящее и большое </a:t>
            </a:r>
            <a:r>
              <a:rPr lang="en-US" sz="1500" b="1" dirty="0">
                <a:solidFill>
                  <a:srgbClr val="000000"/>
                </a:solidFill>
              </a:rPr>
              <a:t>космическое путешествие</a:t>
            </a:r>
            <a:r>
              <a:rPr lang="en-US" sz="1500" dirty="0">
                <a:solidFill>
                  <a:srgbClr val="000000"/>
                </a:solidFill>
              </a:rPr>
              <a:t>!
Нас ждёт загадочный и бескрайний космос, где таинственно мерцают миллионы ярких звёзд.
Мы познакомимся с удивительными планетами и почувствуем себя настоящими смелыми героями-исследователями.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479665" y="1157547"/>
            <a:ext cx="10141527" cy="565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Кто такой космонавт?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479665" y="2194560"/>
            <a:ext cx="9975273" cy="23109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000000"/>
                </a:solidFill>
              </a:rPr>
              <a:t>Космонавт</a:t>
            </a:r>
            <a:r>
              <a:rPr lang="en-US" sz="1500" dirty="0">
                <a:solidFill>
                  <a:srgbClr val="000000"/>
                </a:solidFill>
              </a:rPr>
              <a:t> — это очень отважный и умный человек, который летает далеко к звёздам на огромной ракете.
Чтобы им стать, нужно много-много тренироваться, быть сильным, здоровым и не бояться высоты.
А ещё они внимательно изучают карты звёздного неба, чтобы не заблудиться в далёком космосе.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5403273"/>
            <a:ext cx="7481455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1217736" y="1001645"/>
            <a:ext cx="5985164" cy="565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Наша ракета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1217737" y="1905653"/>
            <a:ext cx="5467736" cy="32184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Чтобы полететь в далёкий космос, нам понадобится особенный космический корабль — </a:t>
            </a:r>
            <a:r>
              <a:rPr lang="en-US" sz="1500" b="1" dirty="0" err="1">
                <a:solidFill>
                  <a:srgbClr val="000000"/>
                </a:solidFill>
              </a:rPr>
              <a:t>ракета</a:t>
            </a:r>
            <a:r>
              <a:rPr lang="ru-RU" sz="1500" dirty="0">
                <a:solidFill>
                  <a:srgbClr val="000000"/>
                </a:solidFill>
              </a:rPr>
              <a:t>.</a:t>
            </a: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r>
              <a:rPr lang="en-US" sz="1500" dirty="0" err="1">
                <a:solidFill>
                  <a:srgbClr val="000000"/>
                </a:solidFill>
              </a:rPr>
              <a:t>Посмотрите</a:t>
            </a:r>
            <a:r>
              <a:rPr lang="en-US" sz="1500" dirty="0">
                <a:solidFill>
                  <a:srgbClr val="000000"/>
                </a:solidFill>
              </a:rPr>
              <a:t>, какая она большая и блестящая, с острым носом и очень мощным двигателем в </a:t>
            </a:r>
            <a:r>
              <a:rPr lang="en-US" sz="1500" dirty="0" err="1">
                <a:solidFill>
                  <a:srgbClr val="000000"/>
                </a:solidFill>
              </a:rPr>
              <a:t>хвосте</a:t>
            </a:r>
            <a:r>
              <a:rPr lang="ru-RU" sz="1500" dirty="0">
                <a:solidFill>
                  <a:srgbClr val="000000"/>
                </a:solidFill>
              </a:rPr>
              <a:t>.</a:t>
            </a: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r>
              <a:rPr lang="en-US" sz="1500" dirty="0" err="1">
                <a:solidFill>
                  <a:srgbClr val="000000"/>
                </a:solidFill>
              </a:rPr>
              <a:t>Именно</a:t>
            </a:r>
            <a:r>
              <a:rPr lang="en-US" sz="1500" dirty="0">
                <a:solidFill>
                  <a:srgbClr val="000000"/>
                </a:solidFill>
              </a:rPr>
              <a:t> эта сильная ракета поможет нам быстро-быстро долететь до самых загадочных планет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751162" y="1082733"/>
            <a:ext cx="8207485" cy="565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Надеваем скафандр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751162" y="2078182"/>
            <a:ext cx="8531525" cy="28733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открытом космосе нельзя гулять в обычной курточке, ведь там совсем нет воздуха для дыхания и </a:t>
            </a:r>
            <a:r>
              <a:rPr lang="en-US" sz="1500" dirty="0" err="1">
                <a:solidFill>
                  <a:srgbClr val="000000"/>
                </a:solidFill>
              </a:rPr>
              <a:t>очень-очень</a:t>
            </a:r>
            <a:r>
              <a:rPr lang="en-US" sz="1500" dirty="0">
                <a:solidFill>
                  <a:srgbClr val="000000"/>
                </a:solidFill>
              </a:rPr>
              <a:t> </a:t>
            </a:r>
            <a:r>
              <a:rPr lang="en-US" sz="1500" dirty="0" err="1">
                <a:solidFill>
                  <a:srgbClr val="000000"/>
                </a:solidFill>
              </a:rPr>
              <a:t>холодно</a:t>
            </a:r>
            <a:r>
              <a:rPr lang="ru-RU" sz="1500" dirty="0">
                <a:solidFill>
                  <a:srgbClr val="000000"/>
                </a:solidFill>
              </a:rPr>
              <a:t>.</a:t>
            </a: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r>
              <a:rPr lang="en-US" sz="1500" dirty="0" err="1">
                <a:solidFill>
                  <a:srgbClr val="000000"/>
                </a:solidFill>
              </a:rPr>
              <a:t>Поэтому</a:t>
            </a:r>
            <a:r>
              <a:rPr lang="en-US" sz="1500" dirty="0">
                <a:solidFill>
                  <a:srgbClr val="000000"/>
                </a:solidFill>
              </a:rPr>
              <a:t> все космонавты обязательно надевают свой специальный защитный костюм — </a:t>
            </a:r>
            <a:r>
              <a:rPr lang="en-US" sz="1500" b="1" dirty="0" err="1">
                <a:solidFill>
                  <a:srgbClr val="000000"/>
                </a:solidFill>
              </a:rPr>
              <a:t>скафандр</a:t>
            </a:r>
            <a:r>
              <a:rPr lang="ru-RU" sz="1500" dirty="0">
                <a:solidFill>
                  <a:srgbClr val="000000"/>
                </a:solidFill>
              </a:rPr>
              <a:t>.</a:t>
            </a: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этом надёжном скафандре тепло, удобно и можно свободно дышать, как будто в маленьком </a:t>
            </a:r>
            <a:r>
              <a:rPr lang="en-US" sz="1500" dirty="0" err="1">
                <a:solidFill>
                  <a:srgbClr val="000000"/>
                </a:solidFill>
              </a:rPr>
              <a:t>уютном</a:t>
            </a:r>
            <a:r>
              <a:rPr lang="en-US" sz="1500" dirty="0">
                <a:solidFill>
                  <a:srgbClr val="000000"/>
                </a:solidFill>
              </a:rPr>
              <a:t> </a:t>
            </a:r>
            <a:r>
              <a:rPr lang="en-US" sz="1500" dirty="0" err="1">
                <a:solidFill>
                  <a:srgbClr val="000000"/>
                </a:solidFill>
              </a:rPr>
              <a:t>домике</a:t>
            </a:r>
            <a:r>
              <a:rPr lang="ru-RU" sz="1500" dirty="0">
                <a:solidFill>
                  <a:srgbClr val="000000"/>
                </a:solidFill>
              </a:rPr>
              <a:t>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30531" y="716973"/>
            <a:ext cx="10141527" cy="5652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Начинаем отсчёт!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130531" y="2019993"/>
            <a:ext cx="10058400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Внимание, все готовы к нашему волнующему полёту?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90204" y="2019993"/>
            <a:ext cx="498764" cy="498764"/>
          </a:xfrm>
          <a:prstGeom prst="arc">
            <a:avLst>
              <a:gd name="adj1" fmla="val 0"/>
              <a:gd name="adj2" fmla="val 21600000"/>
            </a:avLst>
          </a:prstGeom>
          <a:solidFill>
            <a:srgbClr val="FFFFFF"/>
          </a:solidFill>
          <a:ln/>
        </p:spPr>
      </p:sp>
      <p:sp>
        <p:nvSpPr>
          <p:cNvPr id="6" name="Text 3"/>
          <p:cNvSpPr/>
          <p:nvPr/>
        </p:nvSpPr>
        <p:spPr>
          <a:xfrm>
            <a:off x="590204" y="19784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3D6ED0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130531" y="3690851"/>
            <a:ext cx="4655127" cy="980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Крепко пристегните ремни и давайте все вместе начнём обратный отсчёт, как взрослые космонавты.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90204" y="3690851"/>
            <a:ext cx="498764" cy="498764"/>
          </a:xfrm>
          <a:prstGeom prst="arc">
            <a:avLst>
              <a:gd name="adj1" fmla="val 0"/>
              <a:gd name="adj2" fmla="val 21600000"/>
            </a:avLst>
          </a:prstGeom>
          <a:solidFill>
            <a:srgbClr val="FFFFFF"/>
          </a:solidFill>
          <a:ln/>
        </p:spPr>
      </p:sp>
      <p:sp>
        <p:nvSpPr>
          <p:cNvPr id="9" name="Text 6"/>
          <p:cNvSpPr/>
          <p:nvPr/>
        </p:nvSpPr>
        <p:spPr>
          <a:xfrm>
            <a:off x="590204" y="3649287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3D6ED0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3769742"/>
            <a:ext cx="4655127" cy="8355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Пять... четыре... три... два... один... ПУСК!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3769742"/>
            <a:ext cx="498764" cy="498764"/>
          </a:xfrm>
          <a:prstGeom prst="arc">
            <a:avLst>
              <a:gd name="adj1" fmla="val 0"/>
              <a:gd name="adj2" fmla="val 21600000"/>
            </a:avLst>
          </a:prstGeom>
          <a:solidFill>
            <a:srgbClr val="FFFFFF"/>
          </a:solidFill>
          <a:ln/>
        </p:spPr>
      </p:sp>
      <p:sp>
        <p:nvSpPr>
          <p:cNvPr id="12" name="Text 9"/>
          <p:cNvSpPr/>
          <p:nvPr/>
        </p:nvSpPr>
        <p:spPr>
          <a:xfrm>
            <a:off x="6342611" y="3769742"/>
            <a:ext cx="498764" cy="4198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3D6ED0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479665" y="1466492"/>
            <a:ext cx="10141527" cy="5003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Полетели!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479665" y="2372264"/>
            <a:ext cx="9975273" cy="20444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Наша ракета с громким гулом и ярким пламенем отрывается от земли, устремляясь высоко-высоко в </a:t>
            </a:r>
            <a:r>
              <a:rPr lang="en-US" sz="1500" dirty="0" err="1">
                <a:solidFill>
                  <a:srgbClr val="000000"/>
                </a:solidFill>
              </a:rPr>
              <a:t>тёмное</a:t>
            </a:r>
            <a:r>
              <a:rPr lang="en-US" sz="1500" dirty="0">
                <a:solidFill>
                  <a:srgbClr val="000000"/>
                </a:solidFill>
              </a:rPr>
              <a:t> </a:t>
            </a:r>
            <a:r>
              <a:rPr lang="en-US" sz="1500" dirty="0" err="1">
                <a:solidFill>
                  <a:srgbClr val="000000"/>
                </a:solidFill>
              </a:rPr>
              <a:t>небо</a:t>
            </a:r>
            <a:r>
              <a:rPr lang="ru-RU" sz="1500" dirty="0">
                <a:solidFill>
                  <a:srgbClr val="000000"/>
                </a:solidFill>
              </a:rPr>
              <a:t>.</a:t>
            </a: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 Посмотрите, внизу наш город и вся планета становятся маленькими-маленькими, как </a:t>
            </a:r>
            <a:r>
              <a:rPr lang="en-US" sz="1500" dirty="0" err="1">
                <a:solidFill>
                  <a:srgbClr val="000000"/>
                </a:solidFill>
              </a:rPr>
              <a:t>на</a:t>
            </a:r>
            <a:r>
              <a:rPr lang="en-US" sz="1500" dirty="0">
                <a:solidFill>
                  <a:srgbClr val="000000"/>
                </a:solidFill>
              </a:rPr>
              <a:t> </a:t>
            </a:r>
            <a:r>
              <a:rPr lang="en-US" sz="1500" dirty="0" err="1">
                <a:solidFill>
                  <a:srgbClr val="000000"/>
                </a:solidFill>
              </a:rPr>
              <a:t>картинке</a:t>
            </a:r>
            <a:r>
              <a:rPr lang="ru-RU" sz="1500" dirty="0">
                <a:solidFill>
                  <a:srgbClr val="000000"/>
                </a:solidFill>
              </a:rPr>
              <a:t>.</a:t>
            </a: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r>
              <a:rPr lang="en-US" sz="1500" dirty="0" err="1">
                <a:solidFill>
                  <a:srgbClr val="000000"/>
                </a:solidFill>
              </a:rPr>
              <a:t>Мы</a:t>
            </a:r>
            <a:r>
              <a:rPr lang="en-US" sz="1500" dirty="0">
                <a:solidFill>
                  <a:srgbClr val="000000"/>
                </a:solidFill>
              </a:rPr>
              <a:t> пролетаем сквозь пушистые облака и летим всё выше, навстречу далёким звёздам!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5403273"/>
            <a:ext cx="7481455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648393" y="1082733"/>
            <a:ext cx="5985164" cy="565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Состояние невесомости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648393" y="2078181"/>
            <a:ext cx="4967403" cy="33995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Внутри нашего корабля случилось удивительное чудо — мы плавно попали в </a:t>
            </a:r>
            <a:r>
              <a:rPr lang="en-US" sz="1500" b="1" dirty="0" err="1">
                <a:solidFill>
                  <a:srgbClr val="000000"/>
                </a:solidFill>
              </a:rPr>
              <a:t>невесомость</a:t>
            </a:r>
            <a:r>
              <a:rPr lang="ru-RU" sz="1500" dirty="0">
                <a:solidFill>
                  <a:srgbClr val="000000"/>
                </a:solidFill>
              </a:rPr>
              <a:t>.</a:t>
            </a: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r>
              <a:rPr lang="en-US" sz="1500" dirty="0" err="1">
                <a:solidFill>
                  <a:srgbClr val="000000"/>
                </a:solidFill>
              </a:rPr>
              <a:t>Теперь</a:t>
            </a:r>
            <a:r>
              <a:rPr lang="en-US" sz="1500" dirty="0">
                <a:solidFill>
                  <a:srgbClr val="000000"/>
                </a:solidFill>
              </a:rPr>
              <a:t> можно аккуратно летать и кувыркаться по кабине, будто большая рыбка в </a:t>
            </a:r>
            <a:r>
              <a:rPr lang="en-US" sz="1500" dirty="0" err="1">
                <a:solidFill>
                  <a:srgbClr val="000000"/>
                </a:solidFill>
              </a:rPr>
              <a:t>аквариуме</a:t>
            </a:r>
            <a:r>
              <a:rPr lang="ru-RU" sz="1500" dirty="0">
                <a:solidFill>
                  <a:srgbClr val="000000"/>
                </a:solidFill>
              </a:rPr>
              <a:t>.</a:t>
            </a: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r>
              <a:rPr lang="en-US" sz="1500" dirty="0" err="1">
                <a:solidFill>
                  <a:srgbClr val="000000"/>
                </a:solidFill>
              </a:rPr>
              <a:t>Все</a:t>
            </a:r>
            <a:r>
              <a:rPr lang="en-US" sz="1500" dirty="0">
                <a:solidFill>
                  <a:srgbClr val="000000"/>
                </a:solidFill>
              </a:rPr>
              <a:t> предметы здесь тоже парят в воздухе, медленно кружась, словно в </a:t>
            </a:r>
            <a:r>
              <a:rPr lang="en-US" sz="1500" dirty="0" err="1">
                <a:solidFill>
                  <a:srgbClr val="000000"/>
                </a:solidFill>
              </a:rPr>
              <a:t>волшебной</a:t>
            </a:r>
            <a:r>
              <a:rPr lang="en-US" sz="1500" dirty="0">
                <a:solidFill>
                  <a:srgbClr val="000000"/>
                </a:solidFill>
              </a:rPr>
              <a:t> </a:t>
            </a:r>
            <a:r>
              <a:rPr lang="en-US" sz="1500" dirty="0" err="1">
                <a:solidFill>
                  <a:srgbClr val="000000"/>
                </a:solidFill>
              </a:rPr>
              <a:t>сказке</a:t>
            </a:r>
            <a:r>
              <a:rPr lang="ru-RU" sz="1500" dirty="0">
                <a:solidFill>
                  <a:srgbClr val="000000"/>
                </a:solidFill>
              </a:rPr>
              <a:t>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479665" y="1285337"/>
            <a:ext cx="10141527" cy="6297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Наша планета Земля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479665" y="2251494"/>
            <a:ext cx="9975273" cy="339880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Давайте посмотрим в большой круглый </a:t>
            </a:r>
            <a:r>
              <a:rPr lang="en-US" sz="1500" dirty="0" err="1">
                <a:solidFill>
                  <a:srgbClr val="000000"/>
                </a:solidFill>
              </a:rPr>
              <a:t>иллюминатор</a:t>
            </a:r>
            <a:r>
              <a:rPr lang="en-US" sz="1500" dirty="0">
                <a:solidFill>
                  <a:srgbClr val="000000"/>
                </a:solidFill>
              </a:rPr>
              <a:t>!</a:t>
            </a: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r>
              <a:rPr lang="en-US" sz="1500" dirty="0" err="1">
                <a:solidFill>
                  <a:srgbClr val="000000"/>
                </a:solidFill>
              </a:rPr>
              <a:t>Отсюда</a:t>
            </a:r>
            <a:r>
              <a:rPr lang="en-US" sz="1500" dirty="0">
                <a:solidFill>
                  <a:srgbClr val="000000"/>
                </a:solidFill>
              </a:rPr>
              <a:t> наш общий дом, </a:t>
            </a:r>
            <a:r>
              <a:rPr lang="en-US" sz="1500" b="1" dirty="0">
                <a:solidFill>
                  <a:srgbClr val="000000"/>
                </a:solidFill>
              </a:rPr>
              <a:t>планета Земля</a:t>
            </a:r>
            <a:r>
              <a:rPr lang="en-US" sz="1500" dirty="0">
                <a:solidFill>
                  <a:srgbClr val="000000"/>
                </a:solidFill>
              </a:rPr>
              <a:t>, похожа на красивый </a:t>
            </a:r>
            <a:r>
              <a:rPr lang="en-US" sz="1500" dirty="0" err="1">
                <a:solidFill>
                  <a:srgbClr val="000000"/>
                </a:solidFill>
              </a:rPr>
              <a:t>сине-бело-зелёный</a:t>
            </a:r>
            <a:r>
              <a:rPr lang="en-US" sz="1500" dirty="0">
                <a:solidFill>
                  <a:srgbClr val="000000"/>
                </a:solidFill>
              </a:rPr>
              <a:t> </a:t>
            </a:r>
            <a:r>
              <a:rPr lang="en-US" sz="1500" dirty="0" err="1">
                <a:solidFill>
                  <a:srgbClr val="000000"/>
                </a:solidFill>
              </a:rPr>
              <a:t>шарик</a:t>
            </a:r>
            <a:r>
              <a:rPr lang="ru-RU" sz="1500" dirty="0">
                <a:solidFill>
                  <a:srgbClr val="000000"/>
                </a:solidFill>
              </a:rPr>
              <a:t>.</a:t>
            </a: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r>
              <a:rPr lang="en-US" sz="1500" dirty="0" err="1">
                <a:solidFill>
                  <a:srgbClr val="000000"/>
                </a:solidFill>
              </a:rPr>
              <a:t>Синим</a:t>
            </a:r>
            <a:r>
              <a:rPr lang="en-US" sz="1500" dirty="0">
                <a:solidFill>
                  <a:srgbClr val="000000"/>
                </a:solidFill>
              </a:rPr>
              <a:t> цветом на ней нарисованы глубокие моря и океаны, а белым — лёгкие, плывущие по </a:t>
            </a:r>
            <a:r>
              <a:rPr lang="en-US" sz="1500" dirty="0" err="1">
                <a:solidFill>
                  <a:srgbClr val="000000"/>
                </a:solidFill>
              </a:rPr>
              <a:t>небу</a:t>
            </a:r>
            <a:r>
              <a:rPr lang="en-US" sz="1500" dirty="0">
                <a:solidFill>
                  <a:srgbClr val="000000"/>
                </a:solidFill>
              </a:rPr>
              <a:t> </a:t>
            </a:r>
            <a:r>
              <a:rPr lang="en-US" sz="1500" dirty="0" err="1">
                <a:solidFill>
                  <a:srgbClr val="000000"/>
                </a:solidFill>
              </a:rPr>
              <a:t>облака</a:t>
            </a:r>
            <a:r>
              <a:rPr lang="ru-RU" sz="1500" dirty="0">
                <a:solidFill>
                  <a:srgbClr val="000000"/>
                </a:solidFill>
              </a:rPr>
              <a:t>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273" y="415637"/>
            <a:ext cx="3308465" cy="523466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5403273"/>
            <a:ext cx="7481455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4804756" y="646981"/>
            <a:ext cx="5985164" cy="6383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Яркое Солнце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4804757" y="1777043"/>
            <a:ext cx="5857492" cy="33556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Самая большая и ослепительно горячая звезда, которую мы видим — это </a:t>
            </a:r>
            <a:r>
              <a:rPr lang="en-US" sz="1500" dirty="0" err="1">
                <a:solidFill>
                  <a:srgbClr val="000000"/>
                </a:solidFill>
              </a:rPr>
              <a:t>наше</a:t>
            </a:r>
            <a:r>
              <a:rPr lang="en-US" sz="1500" dirty="0">
                <a:solidFill>
                  <a:srgbClr val="000000"/>
                </a:solidFill>
              </a:rPr>
              <a:t> </a:t>
            </a:r>
            <a:r>
              <a:rPr lang="en-US" sz="1500" b="1" dirty="0" err="1">
                <a:solidFill>
                  <a:srgbClr val="000000"/>
                </a:solidFill>
              </a:rPr>
              <a:t>Солнце</a:t>
            </a:r>
            <a:r>
              <a:rPr lang="ru-RU" sz="1500" dirty="0">
                <a:solidFill>
                  <a:srgbClr val="000000"/>
                </a:solidFill>
              </a:rPr>
              <a:t>.</a:t>
            </a: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r>
              <a:rPr lang="en-US" sz="1500" dirty="0" err="1">
                <a:solidFill>
                  <a:srgbClr val="000000"/>
                </a:solidFill>
              </a:rPr>
              <a:t>Оно</a:t>
            </a:r>
            <a:r>
              <a:rPr lang="en-US" sz="1500" dirty="0">
                <a:solidFill>
                  <a:srgbClr val="000000"/>
                </a:solidFill>
              </a:rPr>
              <a:t> похоже на огромный огненный мячик, который неустанно дарит нашей планете свой </a:t>
            </a:r>
            <a:r>
              <a:rPr lang="en-US" sz="1500" dirty="0" err="1">
                <a:solidFill>
                  <a:srgbClr val="000000"/>
                </a:solidFill>
              </a:rPr>
              <a:t>яркий</a:t>
            </a:r>
            <a:r>
              <a:rPr lang="en-US" sz="1500" dirty="0">
                <a:solidFill>
                  <a:srgbClr val="000000"/>
                </a:solidFill>
              </a:rPr>
              <a:t> </a:t>
            </a:r>
            <a:r>
              <a:rPr lang="en-US" sz="1500" dirty="0" err="1">
                <a:solidFill>
                  <a:srgbClr val="000000"/>
                </a:solidFill>
              </a:rPr>
              <a:t>свет</a:t>
            </a:r>
            <a:r>
              <a:rPr lang="ru-RU" sz="1500" dirty="0">
                <a:solidFill>
                  <a:srgbClr val="000000"/>
                </a:solidFill>
              </a:rPr>
              <a:t>.</a:t>
            </a: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r>
              <a:rPr lang="en-US" sz="1500" dirty="0" err="1">
                <a:solidFill>
                  <a:srgbClr val="000000"/>
                </a:solidFill>
              </a:rPr>
              <a:t>Без</a:t>
            </a:r>
            <a:r>
              <a:rPr lang="en-US" sz="1500" dirty="0">
                <a:solidFill>
                  <a:srgbClr val="000000"/>
                </a:solidFill>
              </a:rPr>
              <a:t> тёплых и ласковых лучиков Солнца на Земле было бы всегда темно и </a:t>
            </a:r>
            <a:r>
              <a:rPr lang="en-US" sz="1500" dirty="0" err="1">
                <a:solidFill>
                  <a:srgbClr val="000000"/>
                </a:solidFill>
              </a:rPr>
              <a:t>очень</a:t>
            </a:r>
            <a:r>
              <a:rPr lang="en-US" sz="1500" dirty="0">
                <a:solidFill>
                  <a:srgbClr val="000000"/>
                </a:solidFill>
              </a:rPr>
              <a:t> </a:t>
            </a:r>
            <a:r>
              <a:rPr lang="en-US" sz="1500" dirty="0" err="1">
                <a:solidFill>
                  <a:srgbClr val="000000"/>
                </a:solidFill>
              </a:rPr>
              <a:t>холодно</a:t>
            </a:r>
            <a:r>
              <a:rPr lang="ru-RU" sz="1500" dirty="0">
                <a:solidFill>
                  <a:srgbClr val="000000"/>
                </a:solidFill>
              </a:rPr>
              <a:t>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479665" y="1406107"/>
            <a:ext cx="10141527" cy="569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Здравствуй, Луна!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479665" y="2467154"/>
            <a:ext cx="9975273" cy="2277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Наша первая космическая остановка — это </a:t>
            </a:r>
            <a:r>
              <a:rPr lang="en-US" sz="1500" b="1" dirty="0">
                <a:solidFill>
                  <a:srgbClr val="000000"/>
                </a:solidFill>
              </a:rPr>
              <a:t>Луна</a:t>
            </a:r>
            <a:r>
              <a:rPr lang="en-US" sz="1500" dirty="0">
                <a:solidFill>
                  <a:srgbClr val="000000"/>
                </a:solidFill>
              </a:rPr>
              <a:t>, верная подружка и ночной </a:t>
            </a:r>
            <a:r>
              <a:rPr lang="en-US" sz="1500" dirty="0" err="1">
                <a:solidFill>
                  <a:srgbClr val="000000"/>
                </a:solidFill>
              </a:rPr>
              <a:t>спутник</a:t>
            </a:r>
            <a:r>
              <a:rPr lang="en-US" sz="1500" dirty="0">
                <a:solidFill>
                  <a:srgbClr val="000000"/>
                </a:solidFill>
              </a:rPr>
              <a:t> </a:t>
            </a:r>
            <a:r>
              <a:rPr lang="en-US" sz="1500" dirty="0" err="1">
                <a:solidFill>
                  <a:srgbClr val="000000"/>
                </a:solidFill>
              </a:rPr>
              <a:t>Земли</a:t>
            </a:r>
            <a:r>
              <a:rPr lang="ru-RU" sz="1500" dirty="0">
                <a:solidFill>
                  <a:srgbClr val="000000"/>
                </a:solidFill>
              </a:rPr>
              <a:t>.</a:t>
            </a: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r>
              <a:rPr lang="en-US" sz="1500" dirty="0" err="1">
                <a:solidFill>
                  <a:srgbClr val="000000"/>
                </a:solidFill>
              </a:rPr>
              <a:t>Её</a:t>
            </a:r>
            <a:r>
              <a:rPr lang="en-US" sz="1500" dirty="0">
                <a:solidFill>
                  <a:srgbClr val="000000"/>
                </a:solidFill>
              </a:rPr>
              <a:t> серебристая поверхность вся покрыта глубокими ямками-кратерами и слоем серой </a:t>
            </a:r>
            <a:r>
              <a:rPr lang="en-US" sz="1500" dirty="0" err="1">
                <a:solidFill>
                  <a:srgbClr val="000000"/>
                </a:solidFill>
              </a:rPr>
              <a:t>космической</a:t>
            </a:r>
            <a:r>
              <a:rPr lang="en-US" sz="1500" dirty="0">
                <a:solidFill>
                  <a:srgbClr val="000000"/>
                </a:solidFill>
              </a:rPr>
              <a:t> </a:t>
            </a:r>
            <a:r>
              <a:rPr lang="en-US" sz="1500" dirty="0" err="1">
                <a:solidFill>
                  <a:srgbClr val="000000"/>
                </a:solidFill>
              </a:rPr>
              <a:t>пыли</a:t>
            </a:r>
            <a:r>
              <a:rPr lang="ru-RU" sz="1500" dirty="0">
                <a:solidFill>
                  <a:srgbClr val="000000"/>
                </a:solidFill>
              </a:rPr>
              <a:t>.</a:t>
            </a: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r>
              <a:rPr lang="en-US" sz="1500" dirty="0" err="1">
                <a:solidFill>
                  <a:srgbClr val="000000"/>
                </a:solidFill>
              </a:rPr>
              <a:t>На</a:t>
            </a:r>
            <a:r>
              <a:rPr lang="en-US" sz="1500" dirty="0">
                <a:solidFill>
                  <a:srgbClr val="000000"/>
                </a:solidFill>
              </a:rPr>
              <a:t> Луне можно подпрыгнуть очень-очень высоко, будто на невидимом батуте!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5403273"/>
            <a:ext cx="7481455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648393" y="1082733"/>
            <a:ext cx="5985164" cy="5652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Наши соседи — планеты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648393" y="2078181"/>
            <a:ext cx="5818909" cy="24679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Вокруг Солнышка водят свой весёлый хоровод и другие планеты, и все они </a:t>
            </a:r>
            <a:r>
              <a:rPr lang="en-US" sz="1500" dirty="0" err="1">
                <a:solidFill>
                  <a:srgbClr val="000000"/>
                </a:solidFill>
              </a:rPr>
              <a:t>очень</a:t>
            </a:r>
            <a:r>
              <a:rPr lang="en-US" sz="1500" dirty="0">
                <a:solidFill>
                  <a:srgbClr val="000000"/>
                </a:solidFill>
              </a:rPr>
              <a:t> </a:t>
            </a:r>
            <a:r>
              <a:rPr lang="en-US" sz="1500" dirty="0" err="1">
                <a:solidFill>
                  <a:srgbClr val="000000"/>
                </a:solidFill>
              </a:rPr>
              <a:t>разные</a:t>
            </a:r>
            <a:r>
              <a:rPr lang="ru-RU" sz="1500" dirty="0">
                <a:solidFill>
                  <a:srgbClr val="000000"/>
                </a:solidFill>
              </a:rPr>
              <a:t>.</a:t>
            </a: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r>
              <a:rPr lang="en-US" sz="1500" dirty="0" err="1">
                <a:solidFill>
                  <a:srgbClr val="000000"/>
                </a:solidFill>
              </a:rPr>
              <a:t>Рядом</a:t>
            </a:r>
            <a:r>
              <a:rPr lang="en-US" sz="1500" dirty="0">
                <a:solidFill>
                  <a:srgbClr val="000000"/>
                </a:solidFill>
              </a:rPr>
              <a:t> с </a:t>
            </a:r>
            <a:r>
              <a:rPr lang="en-US" sz="1500" dirty="0" err="1">
                <a:solidFill>
                  <a:srgbClr val="000000"/>
                </a:solidFill>
              </a:rPr>
              <a:t>нами</a:t>
            </a:r>
            <a:r>
              <a:rPr lang="en-US" sz="1500" dirty="0">
                <a:solidFill>
                  <a:srgbClr val="000000"/>
                </a:solidFill>
              </a:rPr>
              <a:t> </a:t>
            </a:r>
            <a:r>
              <a:rPr lang="en-US" sz="1500" dirty="0" err="1">
                <a:solidFill>
                  <a:srgbClr val="000000"/>
                </a:solidFill>
              </a:rPr>
              <a:t>наход</a:t>
            </a:r>
            <a:r>
              <a:rPr lang="ru-RU" sz="1500" dirty="0">
                <a:solidFill>
                  <a:srgbClr val="000000"/>
                </a:solidFill>
              </a:rPr>
              <a:t>я</a:t>
            </a:r>
            <a:r>
              <a:rPr lang="en-US" sz="1500" dirty="0" err="1">
                <a:solidFill>
                  <a:srgbClr val="000000"/>
                </a:solidFill>
              </a:rPr>
              <a:t>тся</a:t>
            </a:r>
            <a:r>
              <a:rPr lang="en-US" sz="1500" dirty="0">
                <a:solidFill>
                  <a:srgbClr val="000000"/>
                </a:solidFill>
              </a:rPr>
              <a:t> красная </a:t>
            </a:r>
            <a:r>
              <a:rPr lang="en-US" sz="1500" dirty="0" err="1">
                <a:solidFill>
                  <a:srgbClr val="000000"/>
                </a:solidFill>
              </a:rPr>
              <a:t>планета</a:t>
            </a:r>
            <a:r>
              <a:rPr lang="en-US" sz="1500" dirty="0">
                <a:solidFill>
                  <a:srgbClr val="000000"/>
                </a:solidFill>
              </a:rPr>
              <a:t> </a:t>
            </a:r>
            <a:r>
              <a:rPr lang="en-US" sz="1500" b="1" dirty="0" err="1">
                <a:solidFill>
                  <a:srgbClr val="000000"/>
                </a:solidFill>
              </a:rPr>
              <a:t>Марс</a:t>
            </a:r>
            <a:r>
              <a:rPr lang="ru-RU" sz="1500" dirty="0">
                <a:solidFill>
                  <a:srgbClr val="000000"/>
                </a:solidFill>
              </a:rPr>
              <a:t> и </a:t>
            </a:r>
            <a:r>
              <a:rPr lang="en-US" sz="1500" dirty="0" err="1">
                <a:solidFill>
                  <a:srgbClr val="000000"/>
                </a:solidFill>
              </a:rPr>
              <a:t>огромный</a:t>
            </a:r>
            <a:r>
              <a:rPr lang="en-US" sz="1500" dirty="0">
                <a:solidFill>
                  <a:srgbClr val="000000"/>
                </a:solidFill>
              </a:rPr>
              <a:t> </a:t>
            </a:r>
            <a:r>
              <a:rPr lang="en-US" sz="1500" dirty="0" err="1">
                <a:solidFill>
                  <a:srgbClr val="000000"/>
                </a:solidFill>
              </a:rPr>
              <a:t>полосатый</a:t>
            </a:r>
            <a:r>
              <a:rPr lang="en-US" sz="1500" dirty="0">
                <a:solidFill>
                  <a:srgbClr val="000000"/>
                </a:solidFill>
              </a:rPr>
              <a:t> </a:t>
            </a:r>
            <a:r>
              <a:rPr lang="en-US" sz="1500" b="1" dirty="0" err="1">
                <a:solidFill>
                  <a:srgbClr val="000000"/>
                </a:solidFill>
              </a:rPr>
              <a:t>Юпитер</a:t>
            </a:r>
            <a:r>
              <a:rPr lang="ru-RU" sz="1500" dirty="0">
                <a:solidFill>
                  <a:srgbClr val="000000"/>
                </a:solidFill>
              </a:rPr>
              <a:t>.</a:t>
            </a: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 у красавицы-планеты </a:t>
            </a:r>
            <a:r>
              <a:rPr lang="en-US" sz="1500" b="1" dirty="0">
                <a:solidFill>
                  <a:srgbClr val="000000"/>
                </a:solidFill>
              </a:rPr>
              <a:t>Сатурн</a:t>
            </a:r>
            <a:r>
              <a:rPr lang="en-US" sz="1500" dirty="0">
                <a:solidFill>
                  <a:srgbClr val="000000"/>
                </a:solidFill>
              </a:rPr>
              <a:t> есть знаменитые ледяные кольца, похожие на </a:t>
            </a:r>
            <a:r>
              <a:rPr lang="en-US" sz="1500" dirty="0" err="1">
                <a:solidFill>
                  <a:srgbClr val="000000"/>
                </a:solidFill>
              </a:rPr>
              <a:t>блестящие</a:t>
            </a:r>
            <a:r>
              <a:rPr lang="en-US" sz="1500" dirty="0">
                <a:solidFill>
                  <a:srgbClr val="000000"/>
                </a:solidFill>
              </a:rPr>
              <a:t> </a:t>
            </a:r>
            <a:r>
              <a:rPr lang="en-US" sz="1500" dirty="0" err="1">
                <a:solidFill>
                  <a:srgbClr val="000000"/>
                </a:solidFill>
              </a:rPr>
              <a:t>обручи</a:t>
            </a:r>
            <a:r>
              <a:rPr lang="ru-RU" sz="1500" dirty="0">
                <a:solidFill>
                  <a:srgbClr val="000000"/>
                </a:solidFill>
              </a:rPr>
              <a:t>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479665" y="1345721"/>
            <a:ext cx="10141527" cy="5089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Далёкие звёзды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479665" y="2139351"/>
            <a:ext cx="7094992" cy="26138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Маленькие сверкающие огоньки, которые ярко светят нам ночью — это далёкие-далёкие звёзды, похожие </a:t>
            </a:r>
            <a:r>
              <a:rPr lang="en-US" sz="1500" dirty="0" err="1">
                <a:solidFill>
                  <a:srgbClr val="000000"/>
                </a:solidFill>
              </a:rPr>
              <a:t>на</a:t>
            </a:r>
            <a:r>
              <a:rPr lang="en-US" sz="1500" dirty="0">
                <a:solidFill>
                  <a:srgbClr val="000000"/>
                </a:solidFill>
              </a:rPr>
              <a:t> </a:t>
            </a:r>
            <a:r>
              <a:rPr lang="en-US" sz="1500" dirty="0" err="1">
                <a:solidFill>
                  <a:srgbClr val="000000"/>
                </a:solidFill>
              </a:rPr>
              <a:t>алмазики</a:t>
            </a:r>
            <a:r>
              <a:rPr lang="ru-RU" sz="1500" dirty="0">
                <a:solidFill>
                  <a:srgbClr val="000000"/>
                </a:solidFill>
              </a:rPr>
              <a:t>.</a:t>
            </a: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r>
              <a:rPr lang="en-US" sz="1500" dirty="0" err="1">
                <a:solidFill>
                  <a:srgbClr val="000000"/>
                </a:solidFill>
              </a:rPr>
              <a:t>На</a:t>
            </a:r>
            <a:r>
              <a:rPr lang="en-US" sz="1500" dirty="0">
                <a:solidFill>
                  <a:srgbClr val="000000"/>
                </a:solidFill>
              </a:rPr>
              <a:t> самом деле они гигантские и горячие, как наше Солнце, просто находятся очень далеко </a:t>
            </a:r>
            <a:r>
              <a:rPr lang="en-US" sz="1500" dirty="0" err="1">
                <a:solidFill>
                  <a:srgbClr val="000000"/>
                </a:solidFill>
              </a:rPr>
              <a:t>от</a:t>
            </a:r>
            <a:r>
              <a:rPr lang="en-US" sz="1500" dirty="0">
                <a:solidFill>
                  <a:srgbClr val="000000"/>
                </a:solidFill>
              </a:rPr>
              <a:t> </a:t>
            </a:r>
            <a:r>
              <a:rPr lang="en-US" sz="1500" dirty="0" err="1">
                <a:solidFill>
                  <a:srgbClr val="000000"/>
                </a:solidFill>
              </a:rPr>
              <a:t>нас</a:t>
            </a:r>
            <a:r>
              <a:rPr lang="ru-RU" sz="1500" dirty="0">
                <a:solidFill>
                  <a:srgbClr val="000000"/>
                </a:solidFill>
              </a:rPr>
              <a:t>.</a:t>
            </a: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r>
              <a:rPr lang="en-US" sz="1500" dirty="0" err="1">
                <a:solidFill>
                  <a:srgbClr val="000000"/>
                </a:solidFill>
              </a:rPr>
              <a:t>Из</a:t>
            </a:r>
            <a:r>
              <a:rPr lang="en-US" sz="1500" dirty="0">
                <a:solidFill>
                  <a:srgbClr val="000000"/>
                </a:solidFill>
              </a:rPr>
              <a:t> этих звёздочек на небе можно складывать разные красивые узоры — </a:t>
            </a:r>
            <a:r>
              <a:rPr lang="en-US" sz="1500" dirty="0" err="1">
                <a:solidFill>
                  <a:srgbClr val="000000"/>
                </a:solidFill>
              </a:rPr>
              <a:t>созвездия</a:t>
            </a:r>
            <a:r>
              <a:rPr lang="ru-RU" sz="1500" dirty="0">
                <a:solidFill>
                  <a:srgbClr val="000000"/>
                </a:solidFill>
              </a:rPr>
              <a:t>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5403273"/>
            <a:ext cx="7481455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741871" y="1005840"/>
            <a:ext cx="5891685" cy="6421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Космическая еда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741871" y="2078182"/>
            <a:ext cx="5725431" cy="31666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Космонавты едят необычную и очень вкусную еду, ведь в невесомости тарелки и ложки могут </a:t>
            </a:r>
            <a:r>
              <a:rPr lang="en-US" sz="1500" dirty="0" err="1">
                <a:solidFill>
                  <a:srgbClr val="000000"/>
                </a:solidFill>
              </a:rPr>
              <a:t>просто</a:t>
            </a:r>
            <a:r>
              <a:rPr lang="en-US" sz="1500" dirty="0">
                <a:solidFill>
                  <a:srgbClr val="000000"/>
                </a:solidFill>
              </a:rPr>
              <a:t> </a:t>
            </a:r>
            <a:r>
              <a:rPr lang="en-US" sz="1500" dirty="0" err="1">
                <a:solidFill>
                  <a:srgbClr val="000000"/>
                </a:solidFill>
              </a:rPr>
              <a:t>улететь</a:t>
            </a:r>
            <a:r>
              <a:rPr lang="ru-RU" sz="1500" dirty="0">
                <a:solidFill>
                  <a:srgbClr val="000000"/>
                </a:solidFill>
              </a:rPr>
              <a:t>.</a:t>
            </a: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 них вся еда упакована в специальные тюбики, из которых её удобно выдавливать, и </a:t>
            </a:r>
            <a:r>
              <a:rPr lang="en-US" sz="1500" dirty="0" err="1">
                <a:solidFill>
                  <a:srgbClr val="000000"/>
                </a:solidFill>
              </a:rPr>
              <a:t>маленькие</a:t>
            </a:r>
            <a:r>
              <a:rPr lang="en-US" sz="1500" dirty="0">
                <a:solidFill>
                  <a:srgbClr val="000000"/>
                </a:solidFill>
              </a:rPr>
              <a:t> </a:t>
            </a:r>
            <a:r>
              <a:rPr lang="en-US" sz="1500" dirty="0" err="1">
                <a:solidFill>
                  <a:srgbClr val="000000"/>
                </a:solidFill>
              </a:rPr>
              <a:t>пакетики</a:t>
            </a:r>
            <a:r>
              <a:rPr lang="ru-RU" sz="1500" dirty="0">
                <a:solidFill>
                  <a:srgbClr val="000000"/>
                </a:solidFill>
              </a:rPr>
              <a:t>.</a:t>
            </a: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r>
              <a:rPr lang="en-US" sz="1500" dirty="0" err="1">
                <a:solidFill>
                  <a:srgbClr val="000000"/>
                </a:solidFill>
              </a:rPr>
              <a:t>Даже</a:t>
            </a:r>
            <a:r>
              <a:rPr lang="en-US" sz="1500" dirty="0">
                <a:solidFill>
                  <a:srgbClr val="000000"/>
                </a:solidFill>
              </a:rPr>
              <a:t> борщ, пюре или компот у них в такой </a:t>
            </a:r>
            <a:r>
              <a:rPr lang="en-US" sz="1500" dirty="0" err="1">
                <a:solidFill>
                  <a:srgbClr val="000000"/>
                </a:solidFill>
              </a:rPr>
              <a:t>необычной</a:t>
            </a:r>
            <a:r>
              <a:rPr lang="en-US" sz="1500" dirty="0">
                <a:solidFill>
                  <a:srgbClr val="000000"/>
                </a:solidFill>
              </a:rPr>
              <a:t> </a:t>
            </a:r>
            <a:r>
              <a:rPr lang="en-US" sz="1500" dirty="0" err="1">
                <a:solidFill>
                  <a:srgbClr val="000000"/>
                </a:solidFill>
              </a:rPr>
              <a:t>упаковке</a:t>
            </a:r>
            <a:r>
              <a:rPr lang="ru-RU" sz="1500" dirty="0">
                <a:solidFill>
                  <a:srgbClr val="000000"/>
                </a:solidFill>
              </a:rPr>
              <a:t>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10938" y="1082733"/>
            <a:ext cx="7647709" cy="5652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Пора домой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10938" y="2078182"/>
            <a:ext cx="7481455" cy="26490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Наше удивительное и захватывающее путешествие по космосу подходит к концу, и нам пора возвращаться.
Мы машем на прощание далёким молчаливым звёздам и берём курс на наш родной и </a:t>
            </a:r>
            <a:r>
              <a:rPr lang="en-US" sz="1500" dirty="0" err="1">
                <a:solidFill>
                  <a:srgbClr val="000000"/>
                </a:solidFill>
              </a:rPr>
              <a:t>любимый</a:t>
            </a:r>
            <a:r>
              <a:rPr lang="en-US" sz="1500" dirty="0">
                <a:solidFill>
                  <a:srgbClr val="000000"/>
                </a:solidFill>
              </a:rPr>
              <a:t> </a:t>
            </a:r>
            <a:r>
              <a:rPr lang="en-US" sz="1500" dirty="0" err="1">
                <a:solidFill>
                  <a:srgbClr val="000000"/>
                </a:solidFill>
              </a:rPr>
              <a:t>дом</a:t>
            </a:r>
            <a:r>
              <a:rPr lang="ru-RU" sz="1500" dirty="0">
                <a:solidFill>
                  <a:srgbClr val="000000"/>
                </a:solidFill>
              </a:rPr>
              <a:t>.</a:t>
            </a: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r>
              <a:rPr lang="en-US" sz="1500" dirty="0" err="1">
                <a:solidFill>
                  <a:srgbClr val="000000"/>
                </a:solidFill>
              </a:rPr>
              <a:t>Наша</a:t>
            </a:r>
            <a:r>
              <a:rPr lang="en-US" sz="1500" dirty="0">
                <a:solidFill>
                  <a:srgbClr val="000000"/>
                </a:solidFill>
              </a:rPr>
              <a:t> быстрая ракета разворачивается и летит обратно к нашей голубой </a:t>
            </a:r>
            <a:r>
              <a:rPr lang="en-US" sz="1500" dirty="0" err="1">
                <a:solidFill>
                  <a:srgbClr val="000000"/>
                </a:solidFill>
              </a:rPr>
              <a:t>планете</a:t>
            </a:r>
            <a:r>
              <a:rPr lang="en-US" sz="1500" dirty="0">
                <a:solidFill>
                  <a:srgbClr val="000000"/>
                </a:solidFill>
              </a:rPr>
              <a:t> </a:t>
            </a:r>
            <a:r>
              <a:rPr lang="en-US" sz="1500" dirty="0" err="1">
                <a:solidFill>
                  <a:srgbClr val="000000"/>
                </a:solidFill>
              </a:rPr>
              <a:t>Земля</a:t>
            </a:r>
            <a:r>
              <a:rPr lang="ru-RU" sz="1500" dirty="0">
                <a:solidFill>
                  <a:srgbClr val="000000"/>
                </a:solidFill>
              </a:rPr>
              <a:t>.</a:t>
            </a:r>
            <a:r>
              <a:rPr lang="en-US" sz="1500" dirty="0">
                <a:solidFill>
                  <a:srgbClr val="000000"/>
                </a:solidFill>
              </a:rPr>
              <a:t> 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5153891"/>
            <a:ext cx="7481455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5636029" y="1082733"/>
            <a:ext cx="5985164" cy="5652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Возвращение на Землю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636029" y="2078182"/>
            <a:ext cx="5621443" cy="33749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Ура, наше космическое приключение благополучно завершилось, и мы совершили мягкую посадку на родной планете!
Мы узнали много нового о планетах, </a:t>
            </a:r>
            <a:r>
              <a:rPr lang="ru-RU" sz="1500" dirty="0">
                <a:solidFill>
                  <a:srgbClr val="000000"/>
                </a:solidFill>
              </a:rPr>
              <a:t>солнце, </a:t>
            </a:r>
            <a:r>
              <a:rPr lang="en-US" sz="1500" dirty="0" err="1">
                <a:solidFill>
                  <a:srgbClr val="000000"/>
                </a:solidFill>
              </a:rPr>
              <a:t>далёких</a:t>
            </a:r>
            <a:r>
              <a:rPr lang="en-US" sz="1500" dirty="0">
                <a:solidFill>
                  <a:srgbClr val="000000"/>
                </a:solidFill>
              </a:rPr>
              <a:t> звёздах и отважных космонавтах.
Теперь огромный космос стал для нас немного ближе, а мы все — настоящими юными исследователями Вселенной.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766</Words>
  <Application>Microsoft Office PowerPoint</Application>
  <PresentationFormat>Широкоэкранный</PresentationFormat>
  <Paragraphs>112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Anna Izguzhina</cp:lastModifiedBy>
  <cp:revision>2</cp:revision>
  <dcterms:created xsi:type="dcterms:W3CDTF">2026-09-25T11:13:49Z</dcterms:created>
  <dcterms:modified xsi:type="dcterms:W3CDTF">2026-09-25T11:21:53Z</dcterms:modified>
</cp:coreProperties>
</file>