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4821382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966355"/>
            <a:ext cx="5985164" cy="5902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300" b="1" dirty="0">
                <a:solidFill>
                  <a:srgbClr val="000000"/>
                </a:solidFill>
              </a:rPr>
              <a:t>Телескопы в физике и астрономии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48393" y="2144684"/>
            <a:ext cx="5328458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Глаз человека способен уловить лишь ничтожную долю электромагнитного излучения, которое доходит до Земли от далёких космических объектов.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заглянуть вглубь Вселенной и изучить физическую природу небесных тел, учёные и инженеры веками конструировали телескопы.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13164" y="650471"/>
            <a:ext cx="7647709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Адаптивная оптика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13164" y="1737360"/>
            <a:ext cx="7481455" cy="3640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борьбы с атмосферными искажениями учёные придумали сложную систему адаптивной оптики, которая механически исправляет форму зеркал в реальном времени.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Специальный лазер светит в ночное небо, создавая искусственную опорную звезду, а компьютеры мгновенно анализируют дрожание её света.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Опираясь на эти расчеты, сотни микроскопических поршней сминают гибкое зеркало телескопа тысячу раз в секунду, полностью убирая размытие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843847" y="708660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Радиотелескопы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43847" y="1695796"/>
            <a:ext cx="5818909" cy="39069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Небесные тела излучают энергию не только в видимом диапазоне, но и в длинноволновом радиоспектре.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Радиотелескопы выглядят как огромные металлические параболические антенны, которые улавливают радиоизлучение от пульсаров, квазаров и облаков холодного водорода.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Сплошное зеркало здесь не требуется, поэтому поверхность тарелки часто делают из металлической сетки, размер ячеек которой просто меньше длины принимаемой волны.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46167" y="791787"/>
            <a:ext cx="10141527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Радиоинтерферометрия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46167" y="1670858"/>
            <a:ext cx="8329353" cy="2842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Разрешающая способность антенны напрямую зависит от её диаметра, но построить тарелку размером с континент невозможно из-за законов физики.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Астрономы обошли это ограничение, объединив десятки отдельных радиотелескопов на разных материках в единую вычислительную сеть.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Синхронизация сигналов через атомные часы заставляет всю эту сеть работать как один гигантский виртуальный телескоп размером с Землю.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611091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650471"/>
            <a:ext cx="5985164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Космические обсерватории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704109"/>
            <a:ext cx="5818909" cy="39069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Самый радикальный способ избавиться от плохой погоды и влияния атмосферы — вывести оптику на околоземную орбиту в полный вакуум.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Телескоп «Хаббл» десятилетиями присылал чёткие снимки глубокого космоса, двигаясь над облаками без малейших атмосферных помех.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Современный аппарат «Джеймс Уэбб» отправился еще дальше в точку Лагранжа, где он укрыт специальным экраном от солнечного тепла для улавливания слабого инфракрасного света.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21971" y="766849"/>
            <a:ext cx="7647709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Рентгеновские телескопы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21971" y="1745673"/>
            <a:ext cx="8437418" cy="33749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Самые высокоэнергетические процессы во Вселенной порождают рентгеновские лучи, которые полностью поглощаются земной атмосферой и не доходят до поверхности.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Ловить такое излучение обычными зеркалами нельзя, жёсткие фотоны просто прошивают стеклянную линзу насквозь.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Инженеры разработали телескопы косого падения из вложенных друг в друга металлических цилиндров, где рентгеновские лучи скользят по стенкам под минимальным углом, как камни по воде.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517178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636029" y="733598"/>
            <a:ext cx="5985164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679171"/>
            <a:ext cx="5818909" cy="39069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четыреста лет телескопы эволюционировали от простых подзорных труб Галилея до орбитальных комплексов и глобальных радиосетей.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Улучшение оптики, создание сверхчувствительных цифровых матриц и применение суперкомпьютеров позволяют астрофизикам фиксировать излучение с самых окраин обозримого космоса.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с этих приборов дают физикам фактическую базу для изучения свойств гравитации, черных дыр и скорости расширения Вселенной.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30531" y="542405"/>
            <a:ext cx="7647710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телескопа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130531" y="1529542"/>
            <a:ext cx="8163098" cy="2842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Основная задача любого телескопа заключается в сборе максимально возможного количества света или радиоволн от наблюдаемого объекта.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Объектив фокусирует пойманные лучи в одной точке, выстраивая чёткое изображение светящегося источника внутри трубы.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Окуляр затем работает как сильная лупа, через которую астроном или матрица цифровой камеры рассматривает эту картинку в увеличенном масштабе.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15389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750224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Главные характеристики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645920"/>
            <a:ext cx="5345084" cy="3640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Многие люди ошибочно считают главной характеристикой оптического прибора его способность сильно увеличивать картинку.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практике ключевым параметром всегда выступает диаметр объектива, который физики называют апертурой.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Чем шире апертура, тем больше тусклого света она собирает и тем более мелкие детали ученый может различить на итоговом снимке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10938" y="542405"/>
            <a:ext cx="7647709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Линзовые телескопы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10938" y="1487978"/>
            <a:ext cx="8296102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Исторически первыми появились рефракторы, в которых роль светособирающего объектива играет система выпуклых стеклянных линз.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Свет проходит сквозь прозрачное стекло и преломляется, послушно собираясь в фокусной плоскости на другом конце оптической трубы.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аппараты дают очень контрастное изображение планет, но изготовление больших линз обходится слишком дорого и технически сложно из-за деформации тяжелого стекла под собственным весом.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217920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916478"/>
            <a:ext cx="5985164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Зеркальные телескопы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845425"/>
            <a:ext cx="6500553" cy="33749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Исаак Ньютон решил проблему тяжёлых линз и собрал первый рефлектор, использовав вогнутое зеркало на дне трубы.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Свет отражается от главной зеркальной поверхности, попадает на маленькое вторичное зеркальце и выводится сбоку прямо в глаз наблюдателя.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астрономы используют преимущественно такие системы, поскольку отлить и отполировать гигантское зеркало намного проще, чем создать линзу аналогичного диаметра.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70611" y="592282"/>
            <a:ext cx="7647709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Зеркально-линзовые 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770611" y="1554480"/>
            <a:ext cx="7481455" cy="36409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двадцатом веке инженеры объединили достоинства двух предыдущих схем и создали сложные катадиоптрические телескопы.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их конструкции свет сначала проходит через тонкую корректирующую линзу, а затем отражается от системы сферических зеркал.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Подобная оптическая схема позволила сильно укоротить физическую длину трубы, сохранив при этом огромное фокусное расстояние и высокое качество картинки без искажений.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04335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600595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Хроматическая аберрация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604356"/>
            <a:ext cx="5818909" cy="44389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Идеальных оптических приборов не существует, любая стеклянная деталь неизбежно искажает проходящий через неё свет.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линзовых рефракторах волны разной длины преломляются под разными углами, из-за чего вокруг ярких звёзд появляются ложные цветные ореолы.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Физики называют этот эффект хроматической аберрацией и борются с ним путем склеивания объективов из нескольких линз с разными показателями преломления.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21971" y="608907"/>
            <a:ext cx="7647709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Механика и монтировки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21971" y="1778924"/>
            <a:ext cx="748145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Оптическая труба бесполезна без тяжёлой устойчивой опоры, которая должна плавно вести аппарат вслед за движением звёздного неба.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Земля постоянно вращается, поэтому небесные тела быстро уплывают из поля зрения при сильном увеличении картинки.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Экваториальные монтировки оснащаются точными шаговыми электродвигателями, которые компенсируют суточное вращение планеты и часами удерживают объект строго по центру кадра.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559031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земной атмосферы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463040"/>
            <a:ext cx="5818909" cy="39069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Воздушная оболочка нашей планеты сильно мешает астрономическим наблюдениям, поглощая часть спектра и искажая доходящий до земли свет.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Тёплые и холодные потоки воздуха постоянно перемешиваются над поверхностью, из-за чего изображение в телескопе начинает дрожать и размываться.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поэтому крупные исследовательские обсерватории всегда строят высоко в горах, где атмосфера более разреженная, прозрачная и стабильная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2026-09-01T16:43:49Z</dcterms:created>
  <dcterms:modified xsi:type="dcterms:W3CDTF">2026-09-01T16:43:49Z</dcterms:modified>
</cp:coreProperties>
</file>