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231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51665" y="4987636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051665" y="656704"/>
            <a:ext cx="5984904" cy="7917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Устройство персонального компьютера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051665" y="2078182"/>
            <a:ext cx="3929097" cy="2310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Персональный компьютер — это многокомпонентное устройство для обработки, хранения и передачи информации.
Он состоит из аппаратной части, то есть физических компонентов, и программного обеспечения, которое ими управляет.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550718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Аппаратная и программная части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457421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Аппаратное обеспечение, или «железо», — это все физические устройства, из которых собран компьютер, такие как процессор, память и монитор.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E5F0F8"/>
          </a:solidFill>
          <a:ln/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659D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8" y="2917767"/>
            <a:ext cx="7104402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Программное обеспечение, в свою очередь, представляет собой набор инструкций и программ, включая операционную систему и приложения, которые управляют работой этих устройств.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17767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E5F0F8"/>
          </a:solidFill>
          <a:ln/>
        </p:spPr>
      </p:sp>
      <p:sp>
        <p:nvSpPr>
          <p:cNvPr id="9" name="Text 6"/>
          <p:cNvSpPr/>
          <p:nvPr/>
        </p:nvSpPr>
        <p:spPr>
          <a:xfrm>
            <a:off x="731520" y="287620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659D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430684"/>
            <a:ext cx="6785225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Без программного обеспечения «железо» является бесполезным набором деталей, а программы не могут функционировать без физических компонентов.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430684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E5F0F8"/>
          </a:solidFill>
          <a:ln/>
        </p:spPr>
      </p:sp>
      <p:sp>
        <p:nvSpPr>
          <p:cNvPr id="12" name="Text 9"/>
          <p:cNvSpPr/>
          <p:nvPr/>
        </p:nvSpPr>
        <p:spPr>
          <a:xfrm>
            <a:off x="731520" y="438912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659D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07324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804756" y="559031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Системный блок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804757" y="1662545"/>
            <a:ext cx="4710180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Системный блок — это основной корпус, чаще всего в виде металлической коробки, в котором находятся главные компоненты компьютера.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225338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защищает хрупкую электронику от пыли, влаги, статического электричества и случайных механических повреждений.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4804756" y="4372495"/>
            <a:ext cx="5818909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Именно в системном блоке размещаются материнская плата, процессор, память, накопители и блок питания.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509155"/>
            <a:ext cx="10141527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Материнская плата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Материнская плата, или motherboard, — это самая большая печатная плата, служащая фундаментом для всех ключевых компонентов системы.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E5F0F8"/>
          </a:solidFill>
          <a:ln/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659D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108960"/>
            <a:ext cx="6650182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физически соединяет процессор, оперативную память, видеокарту и другие устройства через специальные слоты, сокеты и разъёмы.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108960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E5F0F8"/>
          </a:solidFill>
          <a:ln/>
        </p:spPr>
      </p:sp>
      <p:sp>
        <p:nvSpPr>
          <p:cNvPr id="9" name="Text 6"/>
          <p:cNvSpPr/>
          <p:nvPr/>
        </p:nvSpPr>
        <p:spPr>
          <a:xfrm>
            <a:off x="731520" y="3067396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659D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422371"/>
            <a:ext cx="6650182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Через неё все части компьютера обмениваются потоками данных и получают необходимое электропитание.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422371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E5F0F8"/>
          </a:solidFill>
          <a:ln/>
        </p:spPr>
      </p:sp>
      <p:sp>
        <p:nvSpPr>
          <p:cNvPr id="12" name="Text 9"/>
          <p:cNvSpPr/>
          <p:nvPr/>
        </p:nvSpPr>
        <p:spPr>
          <a:xfrm>
            <a:off x="731520" y="438080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659D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1082733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Центральный процессор (CPU)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2" y="2078182"/>
            <a:ext cx="5321087" cy="39069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Процессор (CPU — Central Processing Unit) — это «мозг» компьютера, который выполняет все арифметические и логические вычисления, обрабатывая программные команды. 
Его производительность измеряется тактовой частотой в </a:t>
            </a:r>
            <a:r>
              <a:rPr lang="en-US" sz="1500" dirty="0" err="1">
                <a:solidFill>
                  <a:srgbClr val="000000"/>
                </a:solidFill>
              </a:rPr>
              <a:t>гигагерцах</a:t>
            </a:r>
            <a:r>
              <a:rPr lang="ru-RU" sz="1500" dirty="0">
                <a:solidFill>
                  <a:srgbClr val="000000"/>
                </a:solidFill>
              </a:rPr>
              <a:t> (</a:t>
            </a:r>
            <a:r>
              <a:rPr lang="ru-RU" sz="1500" dirty="0" err="1">
                <a:solidFill>
                  <a:srgbClr val="000000"/>
                </a:solidFill>
              </a:rPr>
              <a:t>гГц</a:t>
            </a:r>
            <a:r>
              <a:rPr lang="ru-RU" sz="1500" dirty="0">
                <a:solidFill>
                  <a:srgbClr val="000000"/>
                </a:solidFill>
              </a:rPr>
              <a:t>)</a:t>
            </a:r>
            <a:r>
              <a:rPr lang="en-US" sz="1500" dirty="0">
                <a:solidFill>
                  <a:srgbClr val="000000"/>
                </a:solidFill>
              </a:rPr>
              <a:t> и напрямую влияет на общую скорость отклика </a:t>
            </a:r>
            <a:r>
              <a:rPr lang="en-US" sz="1500" dirty="0" err="1">
                <a:solidFill>
                  <a:srgbClr val="000000"/>
                </a:solidFill>
              </a:rPr>
              <a:t>системы</a:t>
            </a:r>
            <a:r>
              <a:rPr lang="en-US" sz="1500" dirty="0">
                <a:solidFill>
                  <a:srgbClr val="000000"/>
                </a:solidFill>
              </a:rPr>
              <a:t>.
Современные процессоры имеют несколько ядер, что позволяет им эффективно выполнять несколько сложных задач </a:t>
            </a:r>
            <a:r>
              <a:rPr lang="en-US" sz="1500" dirty="0" err="1">
                <a:solidFill>
                  <a:srgbClr val="000000"/>
                </a:solidFill>
              </a:rPr>
              <a:t>одновременно</a:t>
            </a:r>
            <a:r>
              <a:rPr lang="en-US" sz="1500" dirty="0">
                <a:solidFill>
                  <a:srgbClr val="000000"/>
                </a:solidFill>
              </a:rPr>
              <a:t>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783475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Оперативная память (RAM)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7200077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Оперативная память (RAM — Random Access Memory), или ОЗУ, — это очень быстрая, но энергозависимая память для временного хранения активных данных.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3507971"/>
            <a:ext cx="4364182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неё загружаются запущенные программы, открытые файлы и вкладки браузера, с которыми непосредственно работает процессор.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467302" y="3507971"/>
            <a:ext cx="4125936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После выключения или перезагрузки компьютера вся информация из оперативной памяти безвозвратно стирается.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540327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513811" y="1082733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Постоянная память (HDD и SSD)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513811" y="2078182"/>
            <a:ext cx="6616931" cy="25769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долговременного хранения информации, такой как операционная система и личные файлы, используются энергонезависимые накопители.
Традиционные жёсткие диски (HDD) хранят данные на вращающихся магнитных пластинах, в то время как твердотельные накопители (SSD) используют для этого микросхемы флеш-памяти. 
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13811" y="4655127"/>
            <a:ext cx="5818909" cy="13300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SSD работают в разы быстрее и более устойчивы к ударам, но HDD всё ещё предлагают большую ёмкость за меньшую цену.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Видеокарта (GPU)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8329353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Видеокарта (GPU — Graphics Processing Unit), или графический адаптер, отвечает за обработку всей графической информации и вывод финального изображения на монитор.
Она обладает собственной видеопамятью (VRAM) и мощным процессором, который оптимизирован для сложных графических вычислений. 
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4023360"/>
            <a:ext cx="8984961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Производительная видеокарта является обязательным компонентом для современных игр, профессионального видеомонтажа и работы с 3D-графикой.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1082733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Блок питания (PSU)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2078182"/>
            <a:ext cx="5088173" cy="37739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Блок питания (PSU — Power Supply Unit) преобразует переменный ток из бытовой электросети в постоянный ток с разным напряжением для всех компонентов компьютера.
Его мощность должна быть достаточной для питания всей системы с небольшим запасом для стабильности под нагрузкой и возможных будущих </a:t>
            </a:r>
            <a:r>
              <a:rPr lang="en-US" sz="1500" dirty="0" err="1">
                <a:solidFill>
                  <a:srgbClr val="000000"/>
                </a:solidFill>
              </a:rPr>
              <a:t>улучшений</a:t>
            </a:r>
            <a:r>
              <a:rPr lang="en-US" sz="1500" dirty="0">
                <a:solidFill>
                  <a:srgbClr val="000000"/>
                </a:solidFill>
              </a:rPr>
              <a:t>.
Качественный и надёжный блок питания обеспечивает стабильную работу и защищает дорогие компоненты от скачков </a:t>
            </a:r>
            <a:r>
              <a:rPr lang="en-US" sz="1500" dirty="0" err="1">
                <a:solidFill>
                  <a:srgbClr val="000000"/>
                </a:solidFill>
              </a:rPr>
              <a:t>напряжения</a:t>
            </a:r>
            <a:r>
              <a:rPr lang="en-US" sz="1500" dirty="0">
                <a:solidFill>
                  <a:srgbClr val="000000"/>
                </a:solidFill>
              </a:rPr>
              <a:t>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Система охлаждения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7311436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Процессор и видеокарта при интенсивной работе сильно нагреваются, и для предотвращения перегрева используются специальные системы охлаждения.
Чаще всего это воздушный кулер, состоящий из металлического радиатора и вентилятора, который активно отводит избыточное тепло. 
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4023360"/>
            <a:ext cx="6793851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особо мощных игровых или рабочих компьютерах применяют более эффективные и тихие жидкостные системы охлаждения.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513811" y="667096"/>
            <a:ext cx="5985164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Устройства ввода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513812" y="1737360"/>
            <a:ext cx="5070136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Устройства ввода служат для передачи информации и команд от пользователя к компьютеру.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13811" y="2975956"/>
            <a:ext cx="5259917" cy="2310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основным таким устройствам относятся клавиатура для набора текста и команд, а также мышь для управления графическим интерфейсом.
К ним также причисляют микрофон для записи звука, сканер для оцифровки изображений и веб-камеру для видеосвязи. 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766849"/>
            <a:ext cx="10141527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Устройства вывода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53491"/>
            <a:ext cx="7640024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Устройства вывода предназначены для представления информации от компьютера в понятной для человека форме, будь то визуальной или звуковой.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3640975"/>
            <a:ext cx="4655127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Главным устройством вывода является монитор, на котором отображается вся графическая информация операционной системы и программ.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384175" y="3699164"/>
            <a:ext cx="4655127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Звук выводится через колонки или наушники, а для создания физических копий документов и изображений используется принтер.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785004"/>
            <a:ext cx="5985164" cy="7246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Порты и разъёмы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1733909"/>
            <a:ext cx="5122679" cy="3950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подключения всех внешних устройств к системному блоку на его задней и передней панелях используются различные порты и разъёмы.
</a:t>
            </a:r>
            <a:endParaRPr lang="ru-RU" sz="1500" dirty="0">
              <a:solidFill>
                <a:srgbClr val="000000"/>
              </a:solidFill>
            </a:endParaRPr>
          </a:p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
Самые распространённые из них — это универсальные порты USB для периферии, HDMI или DisplayPort для подключения мониторов и стандартные аудиоразъёмы. 
Для подключения к проводному интернету используется сетевой порт Ethernet, а беспроводные соединения обеспечивают модули Wi-Fi и Bluetooth. 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 работы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8639904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Когда пользователь кликает по иконке программы, её основные данные с постоянного накопителя загружаются в быструю оперативную память.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8" y="3241964"/>
            <a:ext cx="8260342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Центральный процессор последовательно считывает эти данные, выполняет заложенные в программе инструкции и отправляет результат на обработку другим устройствам.
Далее видеокарта формирует из этих данных конечное изображение, которое в виде потока кадров выводится на экран монитора. 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513811" y="733245"/>
            <a:ext cx="5985164" cy="534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513811" y="1725284"/>
            <a:ext cx="5818909" cy="9489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Персональный компьютер — это слаженная система, где каждый компонент выполняет свою уникальную, но важную задачу для достижения общей цели.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13811" y="2950234"/>
            <a:ext cx="5985164" cy="28686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Понимание роли каждого элемента позволяет не только лучше разбираться в технологиях, но и осознанно подходить к сборке или выбору нового устройства.
От процессора до мыши — все части работают вместе, чтобы превратить электрические сигналы в полезный для человека результат. 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982</Words>
  <Application>Microsoft Office PowerPoint</Application>
  <PresentationFormat>Широкоэкранный</PresentationFormat>
  <Paragraphs>68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Anna Izguzhina</cp:lastModifiedBy>
  <cp:revision>2</cp:revision>
  <dcterms:created xsi:type="dcterms:W3CDTF">2026-09-27T16:28:13Z</dcterms:created>
  <dcterms:modified xsi:type="dcterms:W3CDTF">2026-09-27T16:31:23Z</dcterms:modified>
</cp:coreProperties>
</file>