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051665" y="725285"/>
            <a:ext cx="5985033" cy="565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Вредные и полезные продукты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051665" y="1720735"/>
            <a:ext cx="4987636" cy="28429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Еда работает как главное топливо для нашего организма, помогая нам быстро бегать на детской площадке, внимательно слушать воспитателя и расти крепкими.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Чтобы эта внутренняя батарейка никогда не садилась, нам нужно научиться отличать по-настоящему полезные продукты от тех, которые приносят только вред нашему животику и зубам.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88967" y="575656"/>
            <a:ext cx="10141527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Сладкая газировка против чистой воды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22465" y="1737360"/>
            <a:ext cx="8237913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одном стакане цветной газировки прячется целая гора сахара, которая совершенно не утоляет жажду, а только обманывает наш организм.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22465" y="2951018"/>
            <a:ext cx="8545484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Обычная чистая вода, наоборот, умывает тело изнутри, помогает мозгу быстрее думать и спасает нас от сильной жары летом.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Чтобы привыкнуть пить полезную воду, соблюдайте несколько очень простых правил: всегда берите на прогулку личную небольшую бутылочку с водой, пейте по несколько глотков, когда много бегаете или прыгаете, заменяйте магазинные лимонады на домашние компоты из ягод.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08907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Зачем нужен строгий режим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537855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Наш желудок очень любит порядок и привыкает получать пищу в одно и то же время, прямо как по школьному расписанию.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59084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завтракать, обедать и ужинать по часам, живот успевает подготовиться к работе и отлично переваривает даже самую плотную еду.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372495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 вот если постоянно таскать печенье со стола перед основным супом, аппетит полностью исчезнет, и организм останется без витаминов.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9833" y="858289"/>
            <a:ext cx="10141527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Правило чистых рук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39833" y="2078182"/>
            <a:ext cx="3325091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уличных качелях, дверных ручках и шерсти любимых собак сидят тысячи микробов, которых мы просто не можем разглядеть своими глазами.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сесть за стол с немытыми руками, эти микробы вместе с куском хлеба или яблоком мгновенно попадут прямиком в наш живот.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229600" y="2078182"/>
            <a:ext cx="3325091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Обязательно намыливайте руки густой пеной каждый раз, когда приходите с улицы или собираетесь съесть даже крошечный бутерброд.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Еда перед самым сном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Ночью всё наше тело должно крепко спать и восстанавливать силы, включая усталый желудок и кишечник.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433156"/>
            <a:ext cx="5095702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плотно поужинать жареным мясом или тортом прямо перед сном, животу придётся тяжело трудиться всю ночь, и утром вы проснётесь капризными.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час до укладывания в кровать лучше выпить стакан тёплого молока или съесть половинку лёгкого свежего яблока.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Учимся выбирать в магазине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79171"/>
            <a:ext cx="8254538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Когда вы идёте в супермаркет вместе с родителями, вы можете стать их главными помощниками в поиске самой здоровой и нужной еды.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Яркие коробки с персонажами известных мультиков часто специально отвлекают наше внимание от настоящих, полезных продуктов.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807229"/>
            <a:ext cx="8254538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Старайтесь придерживаться этих простых подсказок, когда гуляете с тележкой вдоль длинных полок: сначала идём в отдел со свежими фруктами, овощами и зеленью, берём свежее молоко и мясо вместо жирных копчёных сосисок, проходим мимо полок с конфетами, выбирая вместо них орехи.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33845"/>
            <a:ext cx="5985164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pPr algn="l" indent="0" marL="0">
              <a:lnSpc>
                <a:spcPts val="3100"/>
              </a:lnSpc>
              <a:buNone/>
            </a:pPr>
            <a:r>
              <a:rPr lang="en-US" sz="2200" dirty="0">
                <a:solidFill>
                  <a:srgbClr val="000000"/>
                </a:solidFill>
              </a:rPr>
              <a:t>
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537855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Выбирать полезную пищу — это совсем не скучно, ведь в мире существует огромное количество вкусных сладких ягод, сочных фруктов и хрустящих орехов.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851265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вы научитесь дружить с правильными продуктами и откажетесь от лишнего сахара, ваш организм ответит вам крепким здоровьем и отличным настроением.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322618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Запомните: мы сами строим своё тело каждый день, и только от нас зависит, будет ли оно сильным, быстрым и совершенно непобедимым для микробов.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Зачем мы вообще едим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8345978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Представьте себе красивый игрушечный автомобиль на радиоуправлении, который совершенно не может ехать без заряженных батареек.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8470669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Тело человека работает по точно такому же принципу: мы едим для того, чтобы получать энергию для весёлых игр, долгих прогулок и роста.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кормить свой организм правильным и качественным топливом, вы всегда будете чувствовать себя сильными и полными радости.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741911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Что такое полезные продукты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Полезной называют такую пищу, в которой прячется много нужных витаминов и невидимых помощников для нашего здоровья. Такие продукты помогают костям становиться твёрдыми, мышцам — сильными, а глазам — зоркими.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самой главной и нужной нам еде мы обычно относим: свежие хрустящие овощи и сладкие фрукты, сытное мясо, рыбу и варёные куриные яйца, вкусные каши и разные молочные продукты.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Витамины с грядки и ветки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454727"/>
            <a:ext cx="8744989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Яблоки, морковка, огурцы и ягоды — это настоящие сундучки, внутри которых природа спрятала самые ценные вещества для защиты от простуды.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568633"/>
            <a:ext cx="8462356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каждый день хрустеть свежими овощами и есть фрукты, можно совершенно не бояться микробов и зимних холодов.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тому же, свежие салаты очень здорово помогают нашему животу правильно переваривать всю остальную пищу без тяжести и боли.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800100"/>
            <a:ext cx="5985164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Продукты для крепких костей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662545"/>
            <a:ext cx="5818909" cy="41729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 наверняка замечали, как быстро вы растете, когда старые штаны и футболки вдруг становятся вам слишком короткими.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Чтобы ваши кости и зубы росли ровными и не ломались, им каждый день нужен строительный материал под названием кальций.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Больше всего этого важного вещества мы можем легко найти в привычной молочной еде: в обычном тёплом молоке и свежем кефире, в твороге, из которого мама делает сырники, в твёрдом сыре и натуральном несладком йогурте.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Вкусные каши для долгой энергии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970116"/>
            <a:ext cx="8611985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Овсяная, гречневая или рисовая каша на завтрак работает как очень долгая и надёжная батарейка для всего нашего тела.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8221287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очень медленно отдаёт свою энергию, поэтому до самого обеда вам совсем не захочется есть или лениво сидеть на месте.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обычная каша кажется вам слишком скучной, в тарелку всегда можно добавить горсть сладкого изюма, кусочки банана или свежее яблоко.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00595"/>
            <a:ext cx="5985164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Что такое вредные продукты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762298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сожалению, в магазинах продаётся много еды в красивых ярких упаковках, которая совершенно не приносит пользы нашему растущему организму.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59084"/>
            <a:ext cx="6251171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таких продуктах прячется слишком много сахара, соли и вредного жира, от которых мы быстро устаём и часто болеем.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39491"/>
            <a:ext cx="6359236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Врачи строго советуют как можно реже класть в свою тарелку магазинные угощения: разноцветные леденцы и шоколадные батончики, солёные чипсы, сухарики и жареную картошку, сладкую газировку с пузырьками.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600595"/>
            <a:ext cx="10141528" cy="565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Почему много сладкого — это плохо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521229"/>
            <a:ext cx="9044247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Когда мы едим слишком много конфет или пирожных, во рту остаются мелкие невидимые кусочки липкого сахара.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122218" y="2443942"/>
            <a:ext cx="9659389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сахар очень любят вредные бактерии, которые начинают разрушать наши белые зубы и вызывать неприятную болезнь — кариес.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122218" y="3699164"/>
            <a:ext cx="8786553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после большой порции сладостей вместо нормального супа живот часто начинает предательски урчать и сильно болеть.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766849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Хрустящие враги: чипсы и сухарики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812175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Картошка сама по себе очень полезна, но на заводах чипсы обильно жарят в кипящем масле и щедро посыпают жгучими специями.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33404"/>
            <a:ext cx="5370022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Из-за такого способа готовки в хрустящих ломтиках совсем не остаётся витаминов, зато появляется много соли, от которой постоянно хочется пить.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часто перекусывать такой тяжёлой едой, можно быстро испортить желудок и потерять все силы для активных игр.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2026-09-11T15:28:57Z</dcterms:created>
  <dcterms:modified xsi:type="dcterms:W3CDTF">2026-09-11T15:28:57Z</dcterms:modified>
</cp:coreProperties>
</file>