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4821382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48393" y="683722"/>
            <a:ext cx="5985164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Здоровым быть всегда легко</a:t>
            </a:r>
            <a:pPr algn="l" indent="0" marL="0">
              <a:lnSpc>
                <a:spcPts val="3100"/>
              </a:lnSpc>
              <a:buNone/>
            </a:pPr>
            <a:r>
              <a:rPr lang="en-US" sz="2200" dirty="0">
                <a:solidFill>
                  <a:srgbClr val="000000"/>
                </a:solidFill>
              </a:rPr>
              <a:t>
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704109"/>
            <a:ext cx="5311833" cy="2576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Наше здоровье работает как невидимая батарейка, которая даёт силы бегать на переменах, быстро решать задачки и не пропускать интересные события из-за простуды.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Заряжать эту батарейку совсем не трудно, если каждый день соблюдать несколько простых, но очень полезных привычек.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00347"/>
            <a:ext cx="10141527" cy="565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Правильная осанка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Привычка сидеть ровно за столом сохраняет позвоночник здоровым и не даёт внутренним органам сжиматься.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818015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постоянно сутулиться над тетрадью или экраном телефона, спина начнёт быстро уставать и даже болеть.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Тяжёлый школьный портфель тоже нужно всегда носить на обеих лямках, чтобы плечи не перекашивались в одну сторону.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51" y="457200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18909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663440" y="1057795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Отдых для глаз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663440" y="2011680"/>
            <a:ext cx="5818909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От долгого просмотра мультфильмов или игр в телефоне наши глаза сильно перенапрягаются, краснеют и начинают хуже видеть.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Каждые двадцать минут обязательно отрывайте взгляд от экрана и внимательно смотрите на самые далёкие предметы за окном.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663440" y="4696691"/>
            <a:ext cx="5818909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Полезно иногда крепко зажмуриться, а потом быстро поморгать, чтобы увлажнить глаза и снять усталость.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Одежда по погоде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704109"/>
            <a:ext cx="7922029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Выбирать вещи для прогулки нужно так, чтобы вам не было слишком жарко или слишком холодно.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надеть очень тёплую куртку для активной игры, можно быстро вспотеть и легко простудиться от первого же сквозняка.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765665"/>
            <a:ext cx="7922029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Смотрите на уличный термометр перед выходом и всегда надевайте шапку с шарфом, если дует холодный ветер.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5453149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5636029" y="1082733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Хорошее настроение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636029" y="2078182"/>
            <a:ext cx="5818909" cy="33749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Врачи давно заметили, что весёлые и жизнерадостные люди болеют гораздо реже, чем грустные и сердитые.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Частые обиды, страхи из-за плохих оценок и ссоры с друзьями могут ослабить защиту организма и привести к реальной слабости.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Старайтесь чаще улыбаться, находить интересные увлечения и спокойно относиться к мелким повседневным неудачам.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Дружба с врачами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729047"/>
            <a:ext cx="8603673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Доктора и медсестры работают не для того, чтобы делать больно, а чтобы помогать нам расти сильными и крепкими.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Регулярные осмотры у стоматолога или педиатра позволяют заметить проблему в самом начале и быстро вылечить зуб или горло.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4081549"/>
            <a:ext cx="8462356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Прививки, которых иногда боятся дети, работают как надёжный щит: они заранее учат организм бороться с опасными вирусами.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540327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804756" y="1049482"/>
            <a:ext cx="5985164" cy="565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804756" y="1903615"/>
            <a:ext cx="6267796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Крепкое здоровье совершенно не требует сложных усилий или скучных ежедневных тренировок до упадка сил.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2959331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просто набор полезных ежедневных привычек: вовремя ложиться спать, вкусно и правильно есть, много двигаться и чаще улыбаться.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4804756" y="4422371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вы начнёте следовать этим лёгким правилам уже сегодня, у вас всегда будет отличный запас энергии для любых интересных дел.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00347"/>
            <a:ext cx="10141527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Зачем нужен режим дня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936865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Наше тело очень любит порядок и быстро привыкает к определённому ритму жизни.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009207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ложиться спать и просыпаться в одно и то же время, по утрам вы будете чувствовать себя бодрыми без всяких капризов.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214553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Правильный режим помогает легко находить время и на выполнение домашних заданий, и на любимые игры с друзьями.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5461462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804756" y="766849"/>
            <a:ext cx="5985164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Сон — лучшее лекарство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804756" y="1729047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Именно ночью наш организм активно растёт, восстанавливает потраченные за день силы и запоминает новую информацию со школьных уроков.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059084"/>
            <a:ext cx="6325985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Ученикам начальных классов врачи советуют спать не меньше девяти часов, чтобы мозг успел полностью отдохнуть.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4804756" y="4172989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 чтобы быстро уснуть и видеть хорошие сны, лучше отложить телефон подальше и почитать перед сном интересную книгу.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33598"/>
            <a:ext cx="10141527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Утренняя зарядка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787236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Лёгкая гимнастика по утрам помогает окончательно прогнать сонливость и включить тело в работу.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17767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Достаточно потратить всего пять минут на простые потягивания, наклоны и прыжки под вашу любимую музыку.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048298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 такой разминки мышцы становятся крепкими, а на первом уроке совершенно не хочется зевать и ложиться на парту.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527964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48393" y="883227"/>
            <a:ext cx="5985164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Чистота — залог здоровья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778924"/>
            <a:ext cx="5178829" cy="36409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дверных ручках, поручнях в автобусе и даже на школьных тетрадях живёт множество невидимых микробов.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Обычное мытьё рук с мылом после улицы и перед едой мгновенно смывает этих вредителей и защищает живот от боли.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не забывайте тщательно чистить зубы утром и вечером, чтобы кариес не испортил вашу красивую улыбку.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3331" y="941416"/>
            <a:ext cx="10141528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Вкусная и полезная еда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73331" y="2078182"/>
            <a:ext cx="3325091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Еда работает как топливо для машины, поэтому от её качества зависит ваша энергия на весь предстоящий день.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624349" cy="1512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Овощи, фрукты, мясо и каши содержат нужные витамины, которые помогают костям расти, а волосам и коже оставаться красивыми.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296102" y="2078182"/>
            <a:ext cx="3325091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Сладкую газировку, чипсы и конфеты есть можно, но только иногда и совсем небольшими порциями.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48393" y="1157547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Зачем пить воду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2003367"/>
            <a:ext cx="6542116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Тело человека больше чем наполовину состоит из обычной воды, которую мы постоянно расходуем во время активного движения.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034145"/>
            <a:ext cx="5818909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Чистая питьевая вода без газа и сахара помогает нашему мозгу быстрее думать и не даёт коже пересыхать.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48393" y="4106487"/>
            <a:ext cx="6458989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Желательно всегда носить с собой небольшую бутылочку и делать несколько глотков на переменах или во время прогулки.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Движение — это жизнь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84789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Долгое сидение за партой или с планшетом на диване делает спину сутулой, а мышцы — слабыми и вялыми.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8944495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Старайтесь больше бегать на свежем воздухе, играть в догонялки, кататься на самокате или велосипеде.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Любая подвижная игра тренирует сердце, развивает ловкость и отлично поднимает настроение после долгих школьных занятий.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540327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5453149" y="908165"/>
            <a:ext cx="5985164" cy="565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Свежий воздух и проветривание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453149" y="2103120"/>
            <a:ext cx="5818909" cy="33749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душном помещении очень быстро начинает болеть голова, появляется усталость и пропадает желание делать уроки.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Открытая форточка быстро наполняет комнату свежим кислородом, который так нужен нашему мозгу для отличной работы.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Ежедневные прогулки на улице в любую погоду закаляют организм и делают его стойким к зимним простудам.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2026-09-05T08:24:29Z</dcterms:created>
  <dcterms:modified xsi:type="dcterms:W3CDTF">2026-09-05T08:24:29Z</dcterms:modified>
</cp:coreProperties>
</file>